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Default Extension="fntdata" ContentType="application/x-fontdata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76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165.xml" ContentType="application/vnd.openxmlformats-officedocument.presentationml.slide+xml"/>
  <Override PartName="/ppt/slides/slide183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72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s/slide180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</p:sldIdLst>
  <p:sldSz cx="13004800" cy="9753600"/>
  <p:notesSz cx="6858000" cy="9144000"/>
  <p:embeddedFontLst>
    <p:embeddedFont>
      <p:font typeface="Calibri" pitchFamily="34" charset="0"/>
      <p:regular r:id="rId188"/>
      <p:bold r:id="rId189"/>
      <p:italic r:id="rId190"/>
      <p:boldItalic r:id="rId191"/>
    </p:embeddedFont>
    <p:embeddedFont>
      <p:font typeface="微软雅黑" pitchFamily="34" charset="-122"/>
      <p:regular r:id="rId192"/>
      <p:bold r:id="rId19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webPr encoding="gb2312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53" d="100"/>
          <a:sy n="53" d="100"/>
        </p:scale>
        <p:origin x="-114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font" Target="fonts/font4.fntdata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font" Target="fonts/font5.fntdata"/><Relationship Id="rId197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font" Target="fonts/font6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viewProps" Target="viewProps.xml"/><Relationship Id="rId190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eg"/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3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eg"/><Relationship Id="rId2" Type="http://schemas.openxmlformats.org/officeDocument/2006/relationships/image" Target="../media/image26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6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eg"/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2.jpeg"/><Relationship Id="rId5" Type="http://schemas.openxmlformats.org/officeDocument/2006/relationships/image" Target="../media/image271.jpeg"/><Relationship Id="rId4" Type="http://schemas.openxmlformats.org/officeDocument/2006/relationships/image" Target="../media/image270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6.jpeg"/><Relationship Id="rId4" Type="http://schemas.openxmlformats.org/officeDocument/2006/relationships/image" Target="../media/image275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7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0.jpeg"/><Relationship Id="rId4" Type="http://schemas.openxmlformats.org/officeDocument/2006/relationships/image" Target="../media/image279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28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2.jpeg"/><Relationship Id="rId4" Type="http://schemas.openxmlformats.org/officeDocument/2006/relationships/image" Target="../media/image158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28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28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8.jpeg"/><Relationship Id="rId4" Type="http://schemas.openxmlformats.org/officeDocument/2006/relationships/image" Target="../media/image285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28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28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jpeg"/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jpeg"/><Relationship Id="rId5" Type="http://schemas.openxmlformats.org/officeDocument/2006/relationships/image" Target="../media/image158.jpeg"/><Relationship Id="rId4" Type="http://schemas.openxmlformats.org/officeDocument/2006/relationships/image" Target="../media/image287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jpeg"/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jpeg"/><Relationship Id="rId4" Type="http://schemas.openxmlformats.org/officeDocument/2006/relationships/image" Target="../media/image158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jpeg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1.jpeg"/><Relationship Id="rId4" Type="http://schemas.openxmlformats.org/officeDocument/2006/relationships/image" Target="../media/image290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jpeg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2.jpeg"/><Relationship Id="rId4" Type="http://schemas.openxmlformats.org/officeDocument/2006/relationships/image" Target="../media/image290.jpe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12" Type="http://schemas.openxmlformats.org/officeDocument/2006/relationships/image" Target="../media/image41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11" Type="http://schemas.openxmlformats.org/officeDocument/2006/relationships/image" Target="../media/image40.jpeg"/><Relationship Id="rId5" Type="http://schemas.openxmlformats.org/officeDocument/2006/relationships/image" Target="../media/image34.jpe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12" Type="http://schemas.openxmlformats.org/officeDocument/2006/relationships/image" Target="../media/image41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11" Type="http://schemas.openxmlformats.org/officeDocument/2006/relationships/image" Target="../media/image40.jpeg"/><Relationship Id="rId5" Type="http://schemas.openxmlformats.org/officeDocument/2006/relationships/image" Target="../media/image34.jpe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6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8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eg"/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30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jpeg"/><Relationship Id="rId5" Type="http://schemas.openxmlformats.org/officeDocument/2006/relationships/image" Target="../media/image303.jpeg"/><Relationship Id="rId4" Type="http://schemas.openxmlformats.org/officeDocument/2006/relationships/image" Target="../media/image101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jpe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8.jpeg"/><Relationship Id="rId5" Type="http://schemas.openxmlformats.org/officeDocument/2006/relationships/image" Target="../media/image307.jpeg"/><Relationship Id="rId4" Type="http://schemas.openxmlformats.org/officeDocument/2006/relationships/image" Target="../media/image113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8.jpeg"/><Relationship Id="rId4" Type="http://schemas.openxmlformats.org/officeDocument/2006/relationships/image" Target="../media/image306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jpe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jpeg"/><Relationship Id="rId5" Type="http://schemas.openxmlformats.org/officeDocument/2006/relationships/image" Target="../media/image306.jpeg"/><Relationship Id="rId4" Type="http://schemas.openxmlformats.org/officeDocument/2006/relationships/image" Target="../media/image310.jpe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jpeg"/><Relationship Id="rId2" Type="http://schemas.openxmlformats.org/officeDocument/2006/relationships/image" Target="../media/image3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jpe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8.jpeg"/><Relationship Id="rId4" Type="http://schemas.openxmlformats.org/officeDocument/2006/relationships/image" Target="../media/image306.jpe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jpeg"/><Relationship Id="rId2" Type="http://schemas.openxmlformats.org/officeDocument/2006/relationships/image" Target="../media/image319.jpe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7" Type="http://schemas.openxmlformats.org/officeDocument/2006/relationships/image" Target="../media/image322.jpeg"/><Relationship Id="rId2" Type="http://schemas.openxmlformats.org/officeDocument/2006/relationships/image" Target="../media/image3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jpeg"/><Relationship Id="rId5" Type="http://schemas.openxmlformats.org/officeDocument/2006/relationships/image" Target="../media/image306.jpeg"/><Relationship Id="rId4" Type="http://schemas.openxmlformats.org/officeDocument/2006/relationships/image" Target="../media/image113.jpe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jpeg"/><Relationship Id="rId3" Type="http://schemas.openxmlformats.org/officeDocument/2006/relationships/image" Target="../media/image323.jpeg"/><Relationship Id="rId7" Type="http://schemas.openxmlformats.org/officeDocument/2006/relationships/image" Target="../media/image321.jpe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jpeg"/><Relationship Id="rId5" Type="http://schemas.openxmlformats.org/officeDocument/2006/relationships/image" Target="../media/image324.jpeg"/><Relationship Id="rId10" Type="http://schemas.openxmlformats.org/officeDocument/2006/relationships/image" Target="../media/image322.jpeg"/><Relationship Id="rId4" Type="http://schemas.openxmlformats.org/officeDocument/2006/relationships/image" Target="../media/image113.jpeg"/><Relationship Id="rId9" Type="http://schemas.openxmlformats.org/officeDocument/2006/relationships/image" Target="../media/image158.jpe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jpeg"/><Relationship Id="rId3" Type="http://schemas.openxmlformats.org/officeDocument/2006/relationships/image" Target="../media/image306.jpeg"/><Relationship Id="rId7" Type="http://schemas.openxmlformats.org/officeDocument/2006/relationships/image" Target="../media/image158.jpe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6.jpeg"/><Relationship Id="rId11" Type="http://schemas.openxmlformats.org/officeDocument/2006/relationships/image" Target="../media/image322.jpeg"/><Relationship Id="rId5" Type="http://schemas.openxmlformats.org/officeDocument/2006/relationships/image" Target="../media/image113.jpeg"/><Relationship Id="rId10" Type="http://schemas.openxmlformats.org/officeDocument/2006/relationships/image" Target="../media/image321.jpeg"/><Relationship Id="rId4" Type="http://schemas.openxmlformats.org/officeDocument/2006/relationships/image" Target="../media/image323.jpeg"/><Relationship Id="rId9" Type="http://schemas.openxmlformats.org/officeDocument/2006/relationships/image" Target="../media/image308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jpeg"/><Relationship Id="rId2" Type="http://schemas.openxmlformats.org/officeDocument/2006/relationships/image" Target="../media/image3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jpeg"/><Relationship Id="rId2" Type="http://schemas.openxmlformats.org/officeDocument/2006/relationships/image" Target="../media/image32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5.jpeg"/><Relationship Id="rId4" Type="http://schemas.openxmlformats.org/officeDocument/2006/relationships/image" Target="../media/image294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9.jpeg"/><Relationship Id="rId4" Type="http://schemas.openxmlformats.org/officeDocument/2006/relationships/image" Target="../media/image328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7" Type="http://schemas.openxmlformats.org/officeDocument/2006/relationships/image" Target="../media/image332.jpeg"/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jpeg"/><Relationship Id="rId5" Type="http://schemas.openxmlformats.org/officeDocument/2006/relationships/image" Target="../media/image330.jpeg"/><Relationship Id="rId4" Type="http://schemas.openxmlformats.org/officeDocument/2006/relationships/image" Target="../media/image328.jpe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jpeg"/><Relationship Id="rId3" Type="http://schemas.openxmlformats.org/officeDocument/2006/relationships/image" Target="../media/image333.jpeg"/><Relationship Id="rId7" Type="http://schemas.openxmlformats.org/officeDocument/2006/relationships/image" Target="../media/image324.jpe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3.jpeg"/><Relationship Id="rId11" Type="http://schemas.openxmlformats.org/officeDocument/2006/relationships/image" Target="../media/image322.jpeg"/><Relationship Id="rId5" Type="http://schemas.openxmlformats.org/officeDocument/2006/relationships/image" Target="../media/image335.jpeg"/><Relationship Id="rId10" Type="http://schemas.openxmlformats.org/officeDocument/2006/relationships/image" Target="../media/image321.jpeg"/><Relationship Id="rId4" Type="http://schemas.openxmlformats.org/officeDocument/2006/relationships/image" Target="../media/image334.jpeg"/><Relationship Id="rId9" Type="http://schemas.openxmlformats.org/officeDocument/2006/relationships/image" Target="../media/image337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0.jpeg"/><Relationship Id="rId4" Type="http://schemas.openxmlformats.org/officeDocument/2006/relationships/image" Target="../media/image339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2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jpeg"/><Relationship Id="rId2" Type="http://schemas.openxmlformats.org/officeDocument/2006/relationships/image" Target="../media/image34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6.jpeg"/><Relationship Id="rId4" Type="http://schemas.openxmlformats.org/officeDocument/2006/relationships/image" Target="../media/image345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jpeg"/><Relationship Id="rId2" Type="http://schemas.openxmlformats.org/officeDocument/2006/relationships/image" Target="../media/image347.jpe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jpeg"/><Relationship Id="rId2" Type="http://schemas.openxmlformats.org/officeDocument/2006/relationships/image" Target="../media/image349.jpe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jpeg"/><Relationship Id="rId2" Type="http://schemas.openxmlformats.org/officeDocument/2006/relationships/image" Target="../media/image351.jpe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jpe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jpe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6.jpe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e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jpe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jpe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jpeg"/><Relationship Id="rId2" Type="http://schemas.openxmlformats.org/officeDocument/2006/relationships/image" Target="../media/image36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2.jpe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jpe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6.jpeg"/><Relationship Id="rId4" Type="http://schemas.openxmlformats.org/officeDocument/2006/relationships/image" Target="../media/image365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9.jpeg"/><Relationship Id="rId4" Type="http://schemas.openxmlformats.org/officeDocument/2006/relationships/image" Target="../media/image368.jpe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jpeg"/><Relationship Id="rId3" Type="http://schemas.openxmlformats.org/officeDocument/2006/relationships/image" Target="../media/image371.jpeg"/><Relationship Id="rId7" Type="http://schemas.openxmlformats.org/officeDocument/2006/relationships/image" Target="../media/image375.jpeg"/><Relationship Id="rId2" Type="http://schemas.openxmlformats.org/officeDocument/2006/relationships/image" Target="../media/image3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4.jpeg"/><Relationship Id="rId5" Type="http://schemas.openxmlformats.org/officeDocument/2006/relationships/image" Target="../media/image373.jpeg"/><Relationship Id="rId4" Type="http://schemas.openxmlformats.org/officeDocument/2006/relationships/image" Target="../media/image372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jpeg"/><Relationship Id="rId2" Type="http://schemas.openxmlformats.org/officeDocument/2006/relationships/image" Target="../media/image377.jpe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jpeg"/><Relationship Id="rId2" Type="http://schemas.openxmlformats.org/officeDocument/2006/relationships/image" Target="../media/image37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jpeg"/><Relationship Id="rId2" Type="http://schemas.openxmlformats.org/officeDocument/2006/relationships/image" Target="../media/image38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2.jpe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jpeg"/><Relationship Id="rId2" Type="http://schemas.openxmlformats.org/officeDocument/2006/relationships/image" Target="../media/image38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2.jpe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jpeg"/><Relationship Id="rId2" Type="http://schemas.openxmlformats.org/officeDocument/2006/relationships/image" Target="../media/image38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2.jpeg"/><Relationship Id="rId4" Type="http://schemas.openxmlformats.org/officeDocument/2006/relationships/image" Target="../media/image382.jpe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jpeg"/><Relationship Id="rId2" Type="http://schemas.openxmlformats.org/officeDocument/2006/relationships/image" Target="../media/image38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2.jpeg"/><Relationship Id="rId4" Type="http://schemas.openxmlformats.org/officeDocument/2006/relationships/image" Target="../media/image382.jpe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jpeg"/><Relationship Id="rId2" Type="http://schemas.openxmlformats.org/officeDocument/2006/relationships/image" Target="../media/image38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2.jpeg"/><Relationship Id="rId4" Type="http://schemas.openxmlformats.org/officeDocument/2006/relationships/image" Target="../media/image382.jpe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0.jpeg"/><Relationship Id="rId4" Type="http://schemas.openxmlformats.org/officeDocument/2006/relationships/image" Target="../media/image389.jpe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jpeg"/><Relationship Id="rId3" Type="http://schemas.openxmlformats.org/officeDocument/2006/relationships/image" Target="../media/image392.jpeg"/><Relationship Id="rId7" Type="http://schemas.openxmlformats.org/officeDocument/2006/relationships/image" Target="../media/image375.jpeg"/><Relationship Id="rId2" Type="http://schemas.openxmlformats.org/officeDocument/2006/relationships/image" Target="../media/image39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4.jpeg"/><Relationship Id="rId5" Type="http://schemas.openxmlformats.org/officeDocument/2006/relationships/image" Target="../media/image393.jpeg"/><Relationship Id="rId4" Type="http://schemas.openxmlformats.org/officeDocument/2006/relationships/image" Target="../media/image372.jpe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jpeg"/><Relationship Id="rId2" Type="http://schemas.openxmlformats.org/officeDocument/2006/relationships/image" Target="../media/image39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6.jpeg"/><Relationship Id="rId4" Type="http://schemas.openxmlformats.org/officeDocument/2006/relationships/image" Target="../media/image375.jpe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8.jpeg"/><Relationship Id="rId4" Type="http://schemas.openxmlformats.org/officeDocument/2006/relationships/image" Target="../media/image397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1.jpeg"/><Relationship Id="rId4" Type="http://schemas.openxmlformats.org/officeDocument/2006/relationships/image" Target="../media/image40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e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jpeg"/><Relationship Id="rId3" Type="http://schemas.openxmlformats.org/officeDocument/2006/relationships/image" Target="../media/image249.jpeg"/><Relationship Id="rId7" Type="http://schemas.openxmlformats.org/officeDocument/2006/relationships/image" Target="../media/image406.jpeg"/><Relationship Id="rId12" Type="http://schemas.openxmlformats.org/officeDocument/2006/relationships/image" Target="../media/image411.jpeg"/><Relationship Id="rId2" Type="http://schemas.openxmlformats.org/officeDocument/2006/relationships/image" Target="../media/image40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5.jpeg"/><Relationship Id="rId11" Type="http://schemas.openxmlformats.org/officeDocument/2006/relationships/image" Target="../media/image410.jpeg"/><Relationship Id="rId5" Type="http://schemas.openxmlformats.org/officeDocument/2006/relationships/image" Target="../media/image404.jpeg"/><Relationship Id="rId10" Type="http://schemas.openxmlformats.org/officeDocument/2006/relationships/image" Target="../media/image409.jpeg"/><Relationship Id="rId4" Type="http://schemas.openxmlformats.org/officeDocument/2006/relationships/image" Target="../media/image403.jpeg"/><Relationship Id="rId9" Type="http://schemas.openxmlformats.org/officeDocument/2006/relationships/image" Target="../media/image408.jpe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jpeg"/><Relationship Id="rId3" Type="http://schemas.openxmlformats.org/officeDocument/2006/relationships/image" Target="../media/image249.jpeg"/><Relationship Id="rId7" Type="http://schemas.openxmlformats.org/officeDocument/2006/relationships/image" Target="../media/image414.jpeg"/><Relationship Id="rId2" Type="http://schemas.openxmlformats.org/officeDocument/2006/relationships/image" Target="../media/image40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3.jpeg"/><Relationship Id="rId5" Type="http://schemas.openxmlformats.org/officeDocument/2006/relationships/image" Target="../media/image412.jpeg"/><Relationship Id="rId4" Type="http://schemas.openxmlformats.org/officeDocument/2006/relationships/image" Target="../media/image403.jpeg"/><Relationship Id="rId9" Type="http://schemas.openxmlformats.org/officeDocument/2006/relationships/image" Target="../media/image416.jpe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jpeg"/><Relationship Id="rId2" Type="http://schemas.openxmlformats.org/officeDocument/2006/relationships/image" Target="../media/image4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9.jpe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20.jpe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jpe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jpeg"/><Relationship Id="rId3" Type="http://schemas.openxmlformats.org/officeDocument/2006/relationships/image" Target="../media/image423.jpeg"/><Relationship Id="rId7" Type="http://schemas.openxmlformats.org/officeDocument/2006/relationships/hyperlink" Target="http://togetter.com/li/407277" TargetMode="External"/><Relationship Id="rId12" Type="http://schemas.openxmlformats.org/officeDocument/2006/relationships/image" Target="../media/image429.jpeg"/><Relationship Id="rId2" Type="http://schemas.openxmlformats.org/officeDocument/2006/relationships/image" Target="../media/image4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5.jpeg"/><Relationship Id="rId11" Type="http://schemas.openxmlformats.org/officeDocument/2006/relationships/image" Target="../media/image428.jpeg"/><Relationship Id="rId5" Type="http://schemas.openxmlformats.org/officeDocument/2006/relationships/image" Target="../media/image424.jpeg"/><Relationship Id="rId10" Type="http://schemas.openxmlformats.org/officeDocument/2006/relationships/hyperlink" Target="http://nvie.com/posts/a-successful-git-branching-model/" TargetMode="External"/><Relationship Id="rId4" Type="http://schemas.openxmlformats.org/officeDocument/2006/relationships/hyperlink" Target="http://git-scm.com/book/ja/" TargetMode="External"/><Relationship Id="rId9" Type="http://schemas.openxmlformats.org/officeDocument/2006/relationships/image" Target="../media/image4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Relationship Id="rId9" Type="http://schemas.openxmlformats.org/officeDocument/2006/relationships/image" Target="../media/image7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Relationship Id="rId9" Type="http://schemas.openxmlformats.org/officeDocument/2006/relationships/image" Target="../media/image8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95.jpeg"/><Relationship Id="rId7" Type="http://schemas.openxmlformats.org/officeDocument/2006/relationships/image" Target="../media/image103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jpeg"/><Relationship Id="rId5" Type="http://schemas.openxmlformats.org/officeDocument/2006/relationships/image" Target="../media/image99.jpeg"/><Relationship Id="rId4" Type="http://schemas.openxmlformats.org/officeDocument/2006/relationships/image" Target="../media/image10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jpeg"/><Relationship Id="rId5" Type="http://schemas.openxmlformats.org/officeDocument/2006/relationships/image" Target="../media/image99.jpeg"/><Relationship Id="rId4" Type="http://schemas.openxmlformats.org/officeDocument/2006/relationships/image" Target="../media/image11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9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7" Type="http://schemas.openxmlformats.org/officeDocument/2006/relationships/image" Target="../media/image99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jpeg"/><Relationship Id="rId5" Type="http://schemas.openxmlformats.org/officeDocument/2006/relationships/image" Target="../media/image116.jpeg"/><Relationship Id="rId4" Type="http://schemas.openxmlformats.org/officeDocument/2006/relationships/image" Target="../media/image9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7" Type="http://schemas.openxmlformats.org/officeDocument/2006/relationships/image" Target="../media/image118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jpeg"/><Relationship Id="rId5" Type="http://schemas.openxmlformats.org/officeDocument/2006/relationships/image" Target="../media/image113.jpeg"/><Relationship Id="rId4" Type="http://schemas.openxmlformats.org/officeDocument/2006/relationships/image" Target="../media/image6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eg"/><Relationship Id="rId3" Type="http://schemas.openxmlformats.org/officeDocument/2006/relationships/image" Target="../media/image123.jpeg"/><Relationship Id="rId7" Type="http://schemas.openxmlformats.org/officeDocument/2006/relationships/image" Target="../media/image127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jpeg"/><Relationship Id="rId11" Type="http://schemas.openxmlformats.org/officeDocument/2006/relationships/image" Target="../media/image131.jpeg"/><Relationship Id="rId5" Type="http://schemas.openxmlformats.org/officeDocument/2006/relationships/image" Target="../media/image125.jpeg"/><Relationship Id="rId10" Type="http://schemas.openxmlformats.org/officeDocument/2006/relationships/image" Target="../media/image130.jpeg"/><Relationship Id="rId4" Type="http://schemas.openxmlformats.org/officeDocument/2006/relationships/image" Target="../media/image124.jpeg"/><Relationship Id="rId9" Type="http://schemas.openxmlformats.org/officeDocument/2006/relationships/image" Target="../media/image1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jpeg"/><Relationship Id="rId5" Type="http://schemas.openxmlformats.org/officeDocument/2006/relationships/image" Target="../media/image138.jpeg"/><Relationship Id="rId4" Type="http://schemas.openxmlformats.org/officeDocument/2006/relationships/image" Target="../media/image13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3.jpeg"/><Relationship Id="rId4" Type="http://schemas.openxmlformats.org/officeDocument/2006/relationships/image" Target="../media/image14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jpeg"/><Relationship Id="rId4" Type="http://schemas.openxmlformats.org/officeDocument/2006/relationships/image" Target="../media/image11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jpeg"/><Relationship Id="rId4" Type="http://schemas.openxmlformats.org/officeDocument/2006/relationships/image" Target="../media/image15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jpeg"/><Relationship Id="rId5" Type="http://schemas.openxmlformats.org/officeDocument/2006/relationships/image" Target="../media/image92.jpeg"/><Relationship Id="rId4" Type="http://schemas.openxmlformats.org/officeDocument/2006/relationships/image" Target="../media/image15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7.jpeg"/><Relationship Id="rId4" Type="http://schemas.openxmlformats.org/officeDocument/2006/relationships/image" Target="../media/image60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8.jpeg"/><Relationship Id="rId4" Type="http://schemas.openxmlformats.org/officeDocument/2006/relationships/image" Target="../media/image6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jpeg"/><Relationship Id="rId5" Type="http://schemas.openxmlformats.org/officeDocument/2006/relationships/image" Target="../media/image115.jpeg"/><Relationship Id="rId4" Type="http://schemas.openxmlformats.org/officeDocument/2006/relationships/image" Target="../media/image15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jpeg"/><Relationship Id="rId5" Type="http://schemas.openxmlformats.org/officeDocument/2006/relationships/image" Target="../media/image165.jpeg"/><Relationship Id="rId4" Type="http://schemas.openxmlformats.org/officeDocument/2006/relationships/image" Target="../media/image16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jpeg"/><Relationship Id="rId5" Type="http://schemas.openxmlformats.org/officeDocument/2006/relationships/image" Target="../media/image176.jpeg"/><Relationship Id="rId4" Type="http://schemas.openxmlformats.org/officeDocument/2006/relationships/image" Target="../media/image175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8.jpeg"/><Relationship Id="rId4" Type="http://schemas.openxmlformats.org/officeDocument/2006/relationships/image" Target="../media/image11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2.jpeg"/><Relationship Id="rId4" Type="http://schemas.openxmlformats.org/officeDocument/2006/relationships/image" Target="../media/image176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9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2.jpeg"/><Relationship Id="rId4" Type="http://schemas.openxmlformats.org/officeDocument/2006/relationships/image" Target="../media/image191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4.jpeg"/><Relationship Id="rId4" Type="http://schemas.openxmlformats.org/officeDocument/2006/relationships/image" Target="../media/image193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7" Type="http://schemas.openxmlformats.org/officeDocument/2006/relationships/image" Target="../media/image52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jpeg"/><Relationship Id="rId5" Type="http://schemas.openxmlformats.org/officeDocument/2006/relationships/image" Target="../media/image195.jpeg"/><Relationship Id="rId4" Type="http://schemas.openxmlformats.org/officeDocument/2006/relationships/image" Target="../media/image194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8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12" Type="http://schemas.openxmlformats.org/officeDocument/2006/relationships/image" Target="../media/image41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11" Type="http://schemas.openxmlformats.org/officeDocument/2006/relationships/image" Target="../media/image40.jpeg"/><Relationship Id="rId5" Type="http://schemas.openxmlformats.org/officeDocument/2006/relationships/image" Target="../media/image34.jpe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jpeg"/><Relationship Id="rId13" Type="http://schemas.openxmlformats.org/officeDocument/2006/relationships/image" Target="../media/image212.jpeg"/><Relationship Id="rId3" Type="http://schemas.openxmlformats.org/officeDocument/2006/relationships/image" Target="../media/image202.jpeg"/><Relationship Id="rId7" Type="http://schemas.openxmlformats.org/officeDocument/2006/relationships/image" Target="../media/image206.jpeg"/><Relationship Id="rId12" Type="http://schemas.openxmlformats.org/officeDocument/2006/relationships/image" Target="../media/image211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jpeg"/><Relationship Id="rId11" Type="http://schemas.openxmlformats.org/officeDocument/2006/relationships/image" Target="../media/image210.jpeg"/><Relationship Id="rId5" Type="http://schemas.openxmlformats.org/officeDocument/2006/relationships/image" Target="../media/image204.jpeg"/><Relationship Id="rId10" Type="http://schemas.openxmlformats.org/officeDocument/2006/relationships/image" Target="../media/image209.jpeg"/><Relationship Id="rId4" Type="http://schemas.openxmlformats.org/officeDocument/2006/relationships/image" Target="../media/image203.jpeg"/><Relationship Id="rId9" Type="http://schemas.openxmlformats.org/officeDocument/2006/relationships/image" Target="../media/image208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e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8.jpeg"/><Relationship Id="rId5" Type="http://schemas.openxmlformats.org/officeDocument/2006/relationships/image" Target="../media/image101.jpeg"/><Relationship Id="rId4" Type="http://schemas.openxmlformats.org/officeDocument/2006/relationships/image" Target="../media/image217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2.jpeg"/><Relationship Id="rId7" Type="http://schemas.openxmlformats.org/officeDocument/2006/relationships/image" Target="../media/image40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jpeg"/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6.jpeg"/><Relationship Id="rId4" Type="http://schemas.openxmlformats.org/officeDocument/2006/relationships/image" Target="../media/image225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8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0.jpe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jpeg"/><Relationship Id="rId3" Type="http://schemas.openxmlformats.org/officeDocument/2006/relationships/image" Target="../media/image232.jpeg"/><Relationship Id="rId7" Type="http://schemas.openxmlformats.org/officeDocument/2006/relationships/image" Target="../media/image236.jpe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jpeg"/><Relationship Id="rId5" Type="http://schemas.openxmlformats.org/officeDocument/2006/relationships/image" Target="../media/image234.jpeg"/><Relationship Id="rId4" Type="http://schemas.openxmlformats.org/officeDocument/2006/relationships/image" Target="../media/image233.jpeg"/><Relationship Id="rId9" Type="http://schemas.openxmlformats.org/officeDocument/2006/relationships/image" Target="../media/image238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0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2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eg"/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5.jpeg"/><Relationship Id="rId4" Type="http://schemas.openxmlformats.org/officeDocument/2006/relationships/image" Target="../media/image244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7.jpe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jpeg"/><Relationship Id="rId13" Type="http://schemas.openxmlformats.org/officeDocument/2006/relationships/image" Target="../media/image259.jpeg"/><Relationship Id="rId3" Type="http://schemas.openxmlformats.org/officeDocument/2006/relationships/image" Target="../media/image249.jpeg"/><Relationship Id="rId7" Type="http://schemas.openxmlformats.org/officeDocument/2006/relationships/image" Target="../media/image253.jpeg"/><Relationship Id="rId12" Type="http://schemas.openxmlformats.org/officeDocument/2006/relationships/image" Target="../media/image258.jpeg"/><Relationship Id="rId2" Type="http://schemas.openxmlformats.org/officeDocument/2006/relationships/image" Target="../media/image2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jpeg"/><Relationship Id="rId11" Type="http://schemas.openxmlformats.org/officeDocument/2006/relationships/image" Target="../media/image257.jpeg"/><Relationship Id="rId5" Type="http://schemas.openxmlformats.org/officeDocument/2006/relationships/image" Target="../media/image251.jpeg"/><Relationship Id="rId10" Type="http://schemas.openxmlformats.org/officeDocument/2006/relationships/image" Target="../media/image256.jpeg"/><Relationship Id="rId4" Type="http://schemas.openxmlformats.org/officeDocument/2006/relationships/image" Target="../media/image250.jpeg"/><Relationship Id="rId9" Type="http://schemas.openxmlformats.org/officeDocument/2006/relationships/image" Target="../media/image255.jpeg"/><Relationship Id="rId14" Type="http://schemas.openxmlformats.org/officeDocument/2006/relationships/image" Target="../media/image26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BBD9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815733" y="3057061"/>
            <a:ext cx="686974" cy="675831"/>
          </a:xfrm>
          <a:custGeom>
            <a:avLst/>
            <a:gdLst>
              <a:gd name="connsiteX0" fmla="*/ 341589 w 686974"/>
              <a:gd name="connsiteY0" fmla="*/ 675831 h 675831"/>
              <a:gd name="connsiteX1" fmla="*/ 0 w 686974"/>
              <a:gd name="connsiteY1" fmla="*/ 333967 h 675831"/>
              <a:gd name="connsiteX2" fmla="*/ 341589 w 686974"/>
              <a:gd name="connsiteY2" fmla="*/ 0 h 675831"/>
              <a:gd name="connsiteX3" fmla="*/ 686975 w 686974"/>
              <a:gd name="connsiteY3" fmla="*/ 333967 h 675831"/>
              <a:gd name="connsiteX4" fmla="*/ 341589 w 686974"/>
              <a:gd name="connsiteY4" fmla="*/ 675831 h 6758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6974" h="675831">
                <a:moveTo>
                  <a:pt x="341589" y="675831"/>
                </a:moveTo>
                <a:cubicBezTo>
                  <a:pt x="125201" y="675831"/>
                  <a:pt x="0" y="550462"/>
                  <a:pt x="0" y="333967"/>
                </a:cubicBezTo>
                <a:cubicBezTo>
                  <a:pt x="0" y="117778"/>
                  <a:pt x="125201" y="0"/>
                  <a:pt x="341589" y="0"/>
                </a:cubicBezTo>
                <a:cubicBezTo>
                  <a:pt x="561728" y="0"/>
                  <a:pt x="686975" y="117778"/>
                  <a:pt x="686975" y="333967"/>
                </a:cubicBezTo>
                <a:cubicBezTo>
                  <a:pt x="686975" y="550462"/>
                  <a:pt x="561728" y="675831"/>
                  <a:pt x="341589" y="675831"/>
                </a:cubicBezTo>
              </a:path>
            </a:pathLst>
          </a:custGeom>
          <a:solidFill>
            <a:srgbClr val="6E6E6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67636" y="4036630"/>
            <a:ext cx="1081768" cy="1977722"/>
          </a:xfrm>
          <a:custGeom>
            <a:avLst/>
            <a:gdLst>
              <a:gd name="connsiteX0" fmla="*/ 0 w 1081768"/>
              <a:gd name="connsiteY0" fmla="*/ 1977722 h 1977722"/>
              <a:gd name="connsiteX1" fmla="*/ 0 w 1081768"/>
              <a:gd name="connsiteY1" fmla="*/ 1677954 h 1977722"/>
              <a:gd name="connsiteX2" fmla="*/ 193624 w 1081768"/>
              <a:gd name="connsiteY2" fmla="*/ 1651475 h 1977722"/>
              <a:gd name="connsiteX3" fmla="*/ 254329 w 1081768"/>
              <a:gd name="connsiteY3" fmla="*/ 1575399 h 1977722"/>
              <a:gd name="connsiteX4" fmla="*/ 254329 w 1081768"/>
              <a:gd name="connsiteY4" fmla="*/ 459249 h 1977722"/>
              <a:gd name="connsiteX5" fmla="*/ 204920 w 1081768"/>
              <a:gd name="connsiteY5" fmla="*/ 379596 h 1977722"/>
              <a:gd name="connsiteX6" fmla="*/ 0 w 1081768"/>
              <a:gd name="connsiteY6" fmla="*/ 307403 h 1977722"/>
              <a:gd name="connsiteX7" fmla="*/ 41733 w 1081768"/>
              <a:gd name="connsiteY7" fmla="*/ 0 h 1977722"/>
              <a:gd name="connsiteX8" fmla="*/ 827440 w 1081768"/>
              <a:gd name="connsiteY8" fmla="*/ 0 h 1977722"/>
              <a:gd name="connsiteX9" fmla="*/ 827440 w 1081768"/>
              <a:gd name="connsiteY9" fmla="*/ 1575399 h 1977722"/>
              <a:gd name="connsiteX10" fmla="*/ 888187 w 1081768"/>
              <a:gd name="connsiteY10" fmla="*/ 1651475 h 1977722"/>
              <a:gd name="connsiteX11" fmla="*/ 1081768 w 1081768"/>
              <a:gd name="connsiteY11" fmla="*/ 1677954 h 1977722"/>
              <a:gd name="connsiteX12" fmla="*/ 1081768 w 1081768"/>
              <a:gd name="connsiteY12" fmla="*/ 1977722 h 1977722"/>
              <a:gd name="connsiteX13" fmla="*/ 0 w 1081768"/>
              <a:gd name="connsiteY13" fmla="*/ 1977722 h 19777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081768" h="1977722">
                <a:moveTo>
                  <a:pt x="0" y="1977722"/>
                </a:moveTo>
                <a:lnTo>
                  <a:pt x="0" y="1677954"/>
                </a:lnTo>
                <a:lnTo>
                  <a:pt x="193624" y="1651475"/>
                </a:lnTo>
                <a:cubicBezTo>
                  <a:pt x="246784" y="1643798"/>
                  <a:pt x="254329" y="1632456"/>
                  <a:pt x="254329" y="1575399"/>
                </a:cubicBezTo>
                <a:lnTo>
                  <a:pt x="254329" y="459249"/>
                </a:lnTo>
                <a:cubicBezTo>
                  <a:pt x="254329" y="417591"/>
                  <a:pt x="242990" y="390895"/>
                  <a:pt x="204920" y="379596"/>
                </a:cubicBezTo>
                <a:lnTo>
                  <a:pt x="0" y="307403"/>
                </a:lnTo>
                <a:lnTo>
                  <a:pt x="41733" y="0"/>
                </a:lnTo>
                <a:lnTo>
                  <a:pt x="827440" y="0"/>
                </a:lnTo>
                <a:lnTo>
                  <a:pt x="827440" y="1575399"/>
                </a:lnTo>
                <a:cubicBezTo>
                  <a:pt x="827440" y="1636252"/>
                  <a:pt x="831103" y="1643798"/>
                  <a:pt x="888187" y="1651475"/>
                </a:cubicBezTo>
                <a:lnTo>
                  <a:pt x="1081768" y="1677954"/>
                </a:lnTo>
                <a:lnTo>
                  <a:pt x="1081768" y="1977722"/>
                </a:lnTo>
                <a:lnTo>
                  <a:pt x="0" y="1977722"/>
                </a:lnTo>
              </a:path>
            </a:pathLst>
          </a:custGeom>
          <a:solidFill>
            <a:srgbClr val="6E6E6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713035" y="3418380"/>
            <a:ext cx="1537221" cy="2600597"/>
          </a:xfrm>
          <a:custGeom>
            <a:avLst/>
            <a:gdLst>
              <a:gd name="connsiteX0" fmla="*/ 1537221 w 1537221"/>
              <a:gd name="connsiteY0" fmla="*/ 2448793 h 2600597"/>
              <a:gd name="connsiteX1" fmla="*/ 918452 w 1537221"/>
              <a:gd name="connsiteY1" fmla="*/ 2600597 h 2600597"/>
              <a:gd name="connsiteX2" fmla="*/ 296106 w 1537221"/>
              <a:gd name="connsiteY2" fmla="*/ 1989368 h 2600597"/>
              <a:gd name="connsiteX3" fmla="*/ 296106 w 1537221"/>
              <a:gd name="connsiteY3" fmla="*/ 994750 h 2600597"/>
              <a:gd name="connsiteX4" fmla="*/ 265623 w 1537221"/>
              <a:gd name="connsiteY4" fmla="*/ 956798 h 2600597"/>
              <a:gd name="connsiteX5" fmla="*/ 0 w 1537221"/>
              <a:gd name="connsiteY5" fmla="*/ 956798 h 2600597"/>
              <a:gd name="connsiteX6" fmla="*/ 0 w 1537221"/>
              <a:gd name="connsiteY6" fmla="*/ 618905 h 2600597"/>
              <a:gd name="connsiteX7" fmla="*/ 508570 w 1537221"/>
              <a:gd name="connsiteY7" fmla="*/ 0 h 2600597"/>
              <a:gd name="connsiteX8" fmla="*/ 869174 w 1537221"/>
              <a:gd name="connsiteY8" fmla="*/ 0 h 2600597"/>
              <a:gd name="connsiteX9" fmla="*/ 869174 w 1537221"/>
              <a:gd name="connsiteY9" fmla="*/ 539252 h 2600597"/>
              <a:gd name="connsiteX10" fmla="*/ 899569 w 1537221"/>
              <a:gd name="connsiteY10" fmla="*/ 577202 h 2600597"/>
              <a:gd name="connsiteX11" fmla="*/ 1434654 w 1537221"/>
              <a:gd name="connsiteY11" fmla="*/ 577202 h 2600597"/>
              <a:gd name="connsiteX12" fmla="*/ 1434654 w 1537221"/>
              <a:gd name="connsiteY12" fmla="*/ 956798 h 2600597"/>
              <a:gd name="connsiteX13" fmla="*/ 869174 w 1537221"/>
              <a:gd name="connsiteY13" fmla="*/ 956798 h 2600597"/>
              <a:gd name="connsiteX14" fmla="*/ 869174 w 1537221"/>
              <a:gd name="connsiteY14" fmla="*/ 1864088 h 2600597"/>
              <a:gd name="connsiteX15" fmla="*/ 1127210 w 1537221"/>
              <a:gd name="connsiteY15" fmla="*/ 2175328 h 2600597"/>
              <a:gd name="connsiteX16" fmla="*/ 1434654 w 1537221"/>
              <a:gd name="connsiteY16" fmla="*/ 2114651 h 2600597"/>
              <a:gd name="connsiteX17" fmla="*/ 1537221 w 1537221"/>
              <a:gd name="connsiteY17" fmla="*/ 2448793 h 26005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537221" h="2600597">
                <a:moveTo>
                  <a:pt x="1537221" y="2448793"/>
                </a:moveTo>
                <a:cubicBezTo>
                  <a:pt x="1373951" y="2528446"/>
                  <a:pt x="1134884" y="2600597"/>
                  <a:pt x="918452" y="2600597"/>
                </a:cubicBezTo>
                <a:cubicBezTo>
                  <a:pt x="466835" y="2600597"/>
                  <a:pt x="296106" y="2418564"/>
                  <a:pt x="296106" y="1989368"/>
                </a:cubicBezTo>
                <a:lnTo>
                  <a:pt x="296106" y="994750"/>
                </a:lnTo>
                <a:cubicBezTo>
                  <a:pt x="296106" y="972022"/>
                  <a:pt x="296106" y="956798"/>
                  <a:pt x="265623" y="956798"/>
                </a:cubicBezTo>
                <a:lnTo>
                  <a:pt x="0" y="956798"/>
                </a:lnTo>
                <a:lnTo>
                  <a:pt x="0" y="618905"/>
                </a:lnTo>
                <a:cubicBezTo>
                  <a:pt x="334089" y="580867"/>
                  <a:pt x="466835" y="413795"/>
                  <a:pt x="508570" y="0"/>
                </a:cubicBezTo>
                <a:lnTo>
                  <a:pt x="869174" y="0"/>
                </a:lnTo>
                <a:lnTo>
                  <a:pt x="869174" y="539252"/>
                </a:lnTo>
                <a:cubicBezTo>
                  <a:pt x="869174" y="565730"/>
                  <a:pt x="869174" y="577202"/>
                  <a:pt x="899569" y="577202"/>
                </a:cubicBezTo>
                <a:lnTo>
                  <a:pt x="1434654" y="577202"/>
                </a:lnTo>
                <a:lnTo>
                  <a:pt x="1434654" y="956798"/>
                </a:lnTo>
                <a:lnTo>
                  <a:pt x="869174" y="956798"/>
                </a:lnTo>
                <a:lnTo>
                  <a:pt x="869174" y="1864088"/>
                </a:lnTo>
                <a:cubicBezTo>
                  <a:pt x="869174" y="2088085"/>
                  <a:pt x="922377" y="2175328"/>
                  <a:pt x="1127210" y="2175328"/>
                </a:cubicBezTo>
                <a:cubicBezTo>
                  <a:pt x="1233615" y="2175328"/>
                  <a:pt x="1343554" y="2148807"/>
                  <a:pt x="1434654" y="2114651"/>
                </a:cubicBezTo>
                <a:lnTo>
                  <a:pt x="1537221" y="2448793"/>
                </a:lnTo>
              </a:path>
            </a:pathLst>
          </a:custGeom>
          <a:solidFill>
            <a:srgbClr val="6E6E6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727210" y="3060201"/>
            <a:ext cx="3974526" cy="3975597"/>
          </a:xfrm>
          <a:custGeom>
            <a:avLst/>
            <a:gdLst>
              <a:gd name="connsiteX0" fmla="*/ 3899561 w 3974526"/>
              <a:gd name="connsiteY0" fmla="*/ 1810695 h 3975597"/>
              <a:gd name="connsiteX1" fmla="*/ 2164223 w 3974526"/>
              <a:gd name="connsiteY1" fmla="*/ 74986 h 3975597"/>
              <a:gd name="connsiteX2" fmla="*/ 1802268 w 3974526"/>
              <a:gd name="connsiteY2" fmla="*/ 74986 h 3975597"/>
              <a:gd name="connsiteX3" fmla="*/ 1441925 w 3974526"/>
              <a:gd name="connsiteY3" fmla="*/ 435432 h 3975597"/>
              <a:gd name="connsiteX4" fmla="*/ 1899035 w 3974526"/>
              <a:gd name="connsiteY4" fmla="*/ 892676 h 3975597"/>
              <a:gd name="connsiteX5" fmla="*/ 2211758 w 3974526"/>
              <a:gd name="connsiteY5" fmla="*/ 965567 h 3975597"/>
              <a:gd name="connsiteX6" fmla="*/ 2283974 w 3974526"/>
              <a:gd name="connsiteY6" fmla="*/ 1280297 h 3975597"/>
              <a:gd name="connsiteX7" fmla="*/ 2724514 w 3974526"/>
              <a:gd name="connsiteY7" fmla="*/ 1720964 h 3975597"/>
              <a:gd name="connsiteX8" fmla="*/ 3039197 w 3974526"/>
              <a:gd name="connsiteY8" fmla="*/ 1793290 h 3975597"/>
              <a:gd name="connsiteX9" fmla="*/ 3039197 w 3974526"/>
              <a:gd name="connsiteY9" fmla="*/ 2224098 h 3975597"/>
              <a:gd name="connsiteX10" fmla="*/ 2608383 w 3974526"/>
              <a:gd name="connsiteY10" fmla="*/ 2224098 h 3975597"/>
              <a:gd name="connsiteX11" fmla="*/ 2542096 w 3974526"/>
              <a:gd name="connsiteY11" fmla="*/ 1892747 h 3975597"/>
              <a:gd name="connsiteX12" fmla="*/ 2131255 w 3974526"/>
              <a:gd name="connsiteY12" fmla="*/ 1481787 h 3975597"/>
              <a:gd name="connsiteX13" fmla="*/ 2131210 w 3974526"/>
              <a:gd name="connsiteY13" fmla="*/ 2563256 h 3975597"/>
              <a:gd name="connsiteX14" fmla="*/ 2211758 w 3974526"/>
              <a:gd name="connsiteY14" fmla="*/ 2620881 h 3975597"/>
              <a:gd name="connsiteX15" fmla="*/ 2211758 w 3974526"/>
              <a:gd name="connsiteY15" fmla="*/ 3051777 h 3975597"/>
              <a:gd name="connsiteX16" fmla="*/ 1781074 w 3974526"/>
              <a:gd name="connsiteY16" fmla="*/ 3051777 h 3975597"/>
              <a:gd name="connsiteX17" fmla="*/ 1781074 w 3974526"/>
              <a:gd name="connsiteY17" fmla="*/ 2620881 h 3975597"/>
              <a:gd name="connsiteX18" fmla="*/ 1880764 w 3974526"/>
              <a:gd name="connsiteY18" fmla="*/ 2554402 h 3975597"/>
              <a:gd name="connsiteX19" fmla="*/ 1880764 w 3974526"/>
              <a:gd name="connsiteY19" fmla="*/ 1462855 h 3975597"/>
              <a:gd name="connsiteX20" fmla="*/ 1781074 w 3974526"/>
              <a:gd name="connsiteY20" fmla="*/ 1396375 h 3975597"/>
              <a:gd name="connsiteX21" fmla="*/ 1715442 w 3974526"/>
              <a:gd name="connsiteY21" fmla="*/ 1063323 h 3975597"/>
              <a:gd name="connsiteX22" fmla="*/ 1264872 w 3974526"/>
              <a:gd name="connsiteY22" fmla="*/ 612536 h 3975597"/>
              <a:gd name="connsiteX23" fmla="*/ 74996 w 3974526"/>
              <a:gd name="connsiteY23" fmla="*/ 1802669 h 3975597"/>
              <a:gd name="connsiteX24" fmla="*/ 74996 w 3974526"/>
              <a:gd name="connsiteY24" fmla="*/ 2164860 h 3975597"/>
              <a:gd name="connsiteX25" fmla="*/ 1810335 w 3974526"/>
              <a:gd name="connsiteY25" fmla="*/ 3900612 h 3975597"/>
              <a:gd name="connsiteX26" fmla="*/ 2172334 w 3974526"/>
              <a:gd name="connsiteY26" fmla="*/ 3900612 h 3975597"/>
              <a:gd name="connsiteX27" fmla="*/ 3899561 w 3974526"/>
              <a:gd name="connsiteY27" fmla="*/ 2172929 h 3975597"/>
              <a:gd name="connsiteX28" fmla="*/ 3899561 w 3974526"/>
              <a:gd name="connsiteY28" fmla="*/ 1810695 h 39755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3974526" h="3975597">
                <a:moveTo>
                  <a:pt x="3899561" y="1810695"/>
                </a:moveTo>
                <a:lnTo>
                  <a:pt x="2164223" y="74986"/>
                </a:lnTo>
                <a:cubicBezTo>
                  <a:pt x="2064359" y="-24995"/>
                  <a:pt x="1902264" y="-24995"/>
                  <a:pt x="1802268" y="74986"/>
                </a:cubicBezTo>
                <a:lnTo>
                  <a:pt x="1441925" y="435432"/>
                </a:lnTo>
                <a:lnTo>
                  <a:pt x="1899035" y="892676"/>
                </a:lnTo>
                <a:cubicBezTo>
                  <a:pt x="2005268" y="856774"/>
                  <a:pt x="2127068" y="880854"/>
                  <a:pt x="2211758" y="965567"/>
                </a:cubicBezTo>
                <a:cubicBezTo>
                  <a:pt x="2296839" y="1050804"/>
                  <a:pt x="2320736" y="1173686"/>
                  <a:pt x="2283974" y="1280297"/>
                </a:cubicBezTo>
                <a:lnTo>
                  <a:pt x="2724514" y="1720964"/>
                </a:lnTo>
                <a:cubicBezTo>
                  <a:pt x="2831093" y="1684235"/>
                  <a:pt x="2954071" y="1708009"/>
                  <a:pt x="3039197" y="1793290"/>
                </a:cubicBezTo>
                <a:cubicBezTo>
                  <a:pt x="3158161" y="1912246"/>
                  <a:pt x="3158161" y="2105054"/>
                  <a:pt x="3039197" y="2224098"/>
                </a:cubicBezTo>
                <a:cubicBezTo>
                  <a:pt x="2920188" y="2343141"/>
                  <a:pt x="2727435" y="2343141"/>
                  <a:pt x="2608383" y="2224098"/>
                </a:cubicBezTo>
                <a:cubicBezTo>
                  <a:pt x="2518896" y="2134499"/>
                  <a:pt x="2496786" y="2003023"/>
                  <a:pt x="2542096" y="1892747"/>
                </a:cubicBezTo>
                <a:lnTo>
                  <a:pt x="2131255" y="1481787"/>
                </a:lnTo>
                <a:lnTo>
                  <a:pt x="2131210" y="2563256"/>
                </a:lnTo>
                <a:cubicBezTo>
                  <a:pt x="2160211" y="2577652"/>
                  <a:pt x="2187598" y="2596802"/>
                  <a:pt x="2211758" y="2620881"/>
                </a:cubicBezTo>
                <a:cubicBezTo>
                  <a:pt x="2330722" y="2739837"/>
                  <a:pt x="2330722" y="2932646"/>
                  <a:pt x="2211758" y="3051777"/>
                </a:cubicBezTo>
                <a:cubicBezTo>
                  <a:pt x="2092747" y="3170777"/>
                  <a:pt x="1899908" y="3170777"/>
                  <a:pt x="1781074" y="3051777"/>
                </a:cubicBezTo>
                <a:cubicBezTo>
                  <a:pt x="1662108" y="2932646"/>
                  <a:pt x="1662108" y="2739837"/>
                  <a:pt x="1781074" y="2620881"/>
                </a:cubicBezTo>
                <a:cubicBezTo>
                  <a:pt x="1810465" y="2591524"/>
                  <a:pt x="1844481" y="2569321"/>
                  <a:pt x="1880764" y="2554402"/>
                </a:cubicBezTo>
                <a:lnTo>
                  <a:pt x="1880764" y="1462855"/>
                </a:lnTo>
                <a:cubicBezTo>
                  <a:pt x="1844481" y="1448024"/>
                  <a:pt x="1810510" y="1425951"/>
                  <a:pt x="1781074" y="1396375"/>
                </a:cubicBezTo>
                <a:cubicBezTo>
                  <a:pt x="1690933" y="1306340"/>
                  <a:pt x="1669259" y="1174035"/>
                  <a:pt x="1715442" y="1063323"/>
                </a:cubicBezTo>
                <a:lnTo>
                  <a:pt x="1264872" y="612536"/>
                </a:lnTo>
                <a:lnTo>
                  <a:pt x="74996" y="1802669"/>
                </a:lnTo>
                <a:cubicBezTo>
                  <a:pt x="-24999" y="1902737"/>
                  <a:pt x="-24999" y="2064879"/>
                  <a:pt x="74996" y="2164860"/>
                </a:cubicBezTo>
                <a:lnTo>
                  <a:pt x="1810335" y="3900612"/>
                </a:lnTo>
                <a:cubicBezTo>
                  <a:pt x="1910243" y="4000593"/>
                  <a:pt x="2072295" y="4000593"/>
                  <a:pt x="2172334" y="3900612"/>
                </a:cubicBezTo>
                <a:lnTo>
                  <a:pt x="3899561" y="2172929"/>
                </a:lnTo>
                <a:cubicBezTo>
                  <a:pt x="3999514" y="2072904"/>
                  <a:pt x="3999514" y="1910676"/>
                  <a:pt x="3899561" y="1810695"/>
                </a:cubicBezTo>
              </a:path>
            </a:pathLst>
          </a:custGeom>
          <a:solidFill>
            <a:srgbClr val="6E6E6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40100" y="889000"/>
            <a:ext cx="6756400" cy="1651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500" y="3035300"/>
            <a:ext cx="9601200" cy="40640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75000" y="7874000"/>
            <a:ext cx="6642100" cy="4445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702296" y="2235196"/>
            <a:ext cx="1816106" cy="1816106"/>
          </a:xfrm>
          <a:custGeom>
            <a:avLst/>
            <a:gdLst>
              <a:gd name="connsiteX0" fmla="*/ 1550139 w 1816106"/>
              <a:gd name="connsiteY0" fmla="*/ 265966 h 1816106"/>
              <a:gd name="connsiteX1" fmla="*/ 1550139 w 1816106"/>
              <a:gd name="connsiteY1" fmla="*/ 1550139 h 1816106"/>
              <a:gd name="connsiteX2" fmla="*/ 265966 w 1816106"/>
              <a:gd name="connsiteY2" fmla="*/ 1550139 h 1816106"/>
              <a:gd name="connsiteX3" fmla="*/ 265966 w 1816106"/>
              <a:gd name="connsiteY3" fmla="*/ 265966 h 1816106"/>
              <a:gd name="connsiteX4" fmla="*/ 1550139 w 1816106"/>
              <a:gd name="connsiteY4" fmla="*/ 265966 h 18161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6106" h="1816106">
                <a:moveTo>
                  <a:pt x="1550139" y="265966"/>
                </a:moveTo>
                <a:cubicBezTo>
                  <a:pt x="1904762" y="620575"/>
                  <a:pt x="1904762" y="1195530"/>
                  <a:pt x="1550139" y="1550139"/>
                </a:cubicBezTo>
                <a:cubicBezTo>
                  <a:pt x="1195530" y="1904761"/>
                  <a:pt x="620576" y="1904761"/>
                  <a:pt x="265966" y="1550139"/>
                </a:cubicBezTo>
                <a:cubicBezTo>
                  <a:pt x="-88655" y="1195530"/>
                  <a:pt x="-88655" y="620575"/>
                  <a:pt x="265966" y="265966"/>
                </a:cubicBezTo>
                <a:cubicBezTo>
                  <a:pt x="620576" y="-88655"/>
                  <a:pt x="1195530" y="-88655"/>
                  <a:pt x="1550139" y="26596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657846" y="2190746"/>
            <a:ext cx="1905006" cy="1905006"/>
          </a:xfrm>
          <a:custGeom>
            <a:avLst/>
            <a:gdLst>
              <a:gd name="connsiteX0" fmla="*/ 1594589 w 1905006"/>
              <a:gd name="connsiteY0" fmla="*/ 310416 h 1905006"/>
              <a:gd name="connsiteX1" fmla="*/ 1594589 w 1905006"/>
              <a:gd name="connsiteY1" fmla="*/ 1594589 h 1905006"/>
              <a:gd name="connsiteX2" fmla="*/ 310416 w 1905006"/>
              <a:gd name="connsiteY2" fmla="*/ 1594589 h 1905006"/>
              <a:gd name="connsiteX3" fmla="*/ 310416 w 1905006"/>
              <a:gd name="connsiteY3" fmla="*/ 310416 h 1905006"/>
              <a:gd name="connsiteX4" fmla="*/ 1594589 w 1905006"/>
              <a:gd name="connsiteY4" fmla="*/ 310416 h 19050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05006" h="1905006">
                <a:moveTo>
                  <a:pt x="1594589" y="310416"/>
                </a:moveTo>
                <a:cubicBezTo>
                  <a:pt x="1949212" y="665025"/>
                  <a:pt x="1949212" y="1239980"/>
                  <a:pt x="1594589" y="1594589"/>
                </a:cubicBezTo>
                <a:cubicBezTo>
                  <a:pt x="1239980" y="1949211"/>
                  <a:pt x="665026" y="1949211"/>
                  <a:pt x="310416" y="1594589"/>
                </a:cubicBezTo>
                <a:cubicBezTo>
                  <a:pt x="-44205" y="1239980"/>
                  <a:pt x="-44205" y="665025"/>
                  <a:pt x="310416" y="310416"/>
                </a:cubicBezTo>
                <a:cubicBezTo>
                  <a:pt x="665026" y="-44205"/>
                  <a:pt x="1239980" y="-44205"/>
                  <a:pt x="1594589" y="310416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9400" y="2476500"/>
            <a:ext cx="10223500" cy="12573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581950" y="-101600"/>
            <a:ext cx="203200" cy="9956800"/>
          </a:xfrm>
          <a:custGeom>
            <a:avLst/>
            <a:gdLst>
              <a:gd name="connsiteX0" fmla="*/ 101600 w 203200"/>
              <a:gd name="connsiteY0" fmla="*/ 9855200 h 9956800"/>
              <a:gd name="connsiteX1" fmla="*/ 101600 w 203200"/>
              <a:gd name="connsiteY1" fmla="*/ 101600 h 9956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9956800">
                <a:moveTo>
                  <a:pt x="101600" y="9855200"/>
                </a:moveTo>
                <a:lnTo>
                  <a:pt x="101600" y="101600"/>
                </a:lnTo>
              </a:path>
            </a:pathLst>
          </a:custGeom>
          <a:ln w="2032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295399" y="6527796"/>
            <a:ext cx="774703" cy="774706"/>
          </a:xfrm>
          <a:custGeom>
            <a:avLst/>
            <a:gdLst>
              <a:gd name="connsiteX0" fmla="*/ 661251 w 774703"/>
              <a:gd name="connsiteY0" fmla="*/ 113451 h 774706"/>
              <a:gd name="connsiteX1" fmla="*/ 661251 w 774703"/>
              <a:gd name="connsiteY1" fmla="*/ 661254 h 774706"/>
              <a:gd name="connsiteX2" fmla="*/ 113449 w 774703"/>
              <a:gd name="connsiteY2" fmla="*/ 661254 h 774706"/>
              <a:gd name="connsiteX3" fmla="*/ 113449 w 774703"/>
              <a:gd name="connsiteY3" fmla="*/ 113451 h 774706"/>
              <a:gd name="connsiteX4" fmla="*/ 661251 w 774703"/>
              <a:gd name="connsiteY4" fmla="*/ 113451 h 7747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4703" h="774706">
                <a:moveTo>
                  <a:pt x="661251" y="113451"/>
                </a:moveTo>
                <a:cubicBezTo>
                  <a:pt x="812520" y="264721"/>
                  <a:pt x="812520" y="509984"/>
                  <a:pt x="661251" y="661254"/>
                </a:cubicBezTo>
                <a:cubicBezTo>
                  <a:pt x="509981" y="812524"/>
                  <a:pt x="264719" y="812524"/>
                  <a:pt x="113449" y="661254"/>
                </a:cubicBezTo>
                <a:cubicBezTo>
                  <a:pt x="-37816" y="509984"/>
                  <a:pt x="-37816" y="264721"/>
                  <a:pt x="113449" y="113451"/>
                </a:cubicBezTo>
                <a:cubicBezTo>
                  <a:pt x="264719" y="-37817"/>
                  <a:pt x="509981" y="-37817"/>
                  <a:pt x="661251" y="11345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577507" y="3243541"/>
            <a:ext cx="749439" cy="643521"/>
          </a:xfrm>
          <a:custGeom>
            <a:avLst/>
            <a:gdLst>
              <a:gd name="connsiteX0" fmla="*/ 230276 w 749439"/>
              <a:gd name="connsiteY0" fmla="*/ 626592 h 643521"/>
              <a:gd name="connsiteX1" fmla="*/ 200761 w 749439"/>
              <a:gd name="connsiteY1" fmla="*/ 615098 h 643521"/>
              <a:gd name="connsiteX2" fmla="*/ 4343 w 749439"/>
              <a:gd name="connsiteY2" fmla="*/ 370700 h 643521"/>
              <a:gd name="connsiteX3" fmla="*/ 0 w 749439"/>
              <a:gd name="connsiteY3" fmla="*/ 336842 h 643521"/>
              <a:gd name="connsiteX4" fmla="*/ 103961 w 749439"/>
              <a:gd name="connsiteY4" fmla="*/ 173202 h 643521"/>
              <a:gd name="connsiteX5" fmla="*/ 410641 w 749439"/>
              <a:gd name="connsiteY5" fmla="*/ 0 h 643521"/>
              <a:gd name="connsiteX6" fmla="*/ 429311 w 749439"/>
              <a:gd name="connsiteY6" fmla="*/ 0 h 643521"/>
              <a:gd name="connsiteX7" fmla="*/ 662190 w 749439"/>
              <a:gd name="connsiteY7" fmla="*/ 64896 h 643521"/>
              <a:gd name="connsiteX8" fmla="*/ 749439 w 749439"/>
              <a:gd name="connsiteY8" fmla="*/ 256756 h 643521"/>
              <a:gd name="connsiteX9" fmla="*/ 726211 w 749439"/>
              <a:gd name="connsiteY9" fmla="*/ 393712 h 643521"/>
              <a:gd name="connsiteX10" fmla="*/ 598157 w 749439"/>
              <a:gd name="connsiteY10" fmla="*/ 643521 h 643521"/>
              <a:gd name="connsiteX11" fmla="*/ 546722 w 749439"/>
              <a:gd name="connsiteY11" fmla="*/ 602716 h 643521"/>
              <a:gd name="connsiteX12" fmla="*/ 663930 w 749439"/>
              <a:gd name="connsiteY12" fmla="*/ 374179 h 643521"/>
              <a:gd name="connsiteX13" fmla="*/ 684542 w 749439"/>
              <a:gd name="connsiteY13" fmla="*/ 256756 h 643521"/>
              <a:gd name="connsiteX14" fmla="*/ 622248 w 749439"/>
              <a:gd name="connsiteY14" fmla="*/ 116332 h 643521"/>
              <a:gd name="connsiteX15" fmla="*/ 429311 w 749439"/>
              <a:gd name="connsiteY15" fmla="*/ 65760 h 643521"/>
              <a:gd name="connsiteX16" fmla="*/ 412381 w 749439"/>
              <a:gd name="connsiteY16" fmla="*/ 65760 h 643521"/>
              <a:gd name="connsiteX17" fmla="*/ 166255 w 749439"/>
              <a:gd name="connsiteY17" fmla="*/ 200761 h 643521"/>
              <a:gd name="connsiteX18" fmla="*/ 68364 w 749439"/>
              <a:gd name="connsiteY18" fmla="*/ 345744 h 643521"/>
              <a:gd name="connsiteX19" fmla="*/ 219430 w 749439"/>
              <a:gd name="connsiteY19" fmla="*/ 533272 h 643521"/>
              <a:gd name="connsiteX20" fmla="*/ 402615 w 749439"/>
              <a:gd name="connsiteY20" fmla="*/ 142163 h 643521"/>
              <a:gd name="connsiteX21" fmla="*/ 462292 w 749439"/>
              <a:gd name="connsiteY21" fmla="*/ 170598 h 643521"/>
              <a:gd name="connsiteX22" fmla="*/ 255892 w 749439"/>
              <a:gd name="connsiteY22" fmla="*/ 607936 h 643521"/>
              <a:gd name="connsiteX23" fmla="*/ 230276 w 749439"/>
              <a:gd name="connsiteY23" fmla="*/ 626592 h 6435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749439" h="643521">
                <a:moveTo>
                  <a:pt x="230276" y="626592"/>
                </a:moveTo>
                <a:cubicBezTo>
                  <a:pt x="219430" y="628332"/>
                  <a:pt x="207924" y="623989"/>
                  <a:pt x="200761" y="615098"/>
                </a:cubicBezTo>
                <a:lnTo>
                  <a:pt x="4343" y="370700"/>
                </a:lnTo>
                <a:cubicBezTo>
                  <a:pt x="-3695" y="360933"/>
                  <a:pt x="-5422" y="347484"/>
                  <a:pt x="0" y="336842"/>
                </a:cubicBezTo>
                <a:cubicBezTo>
                  <a:pt x="863" y="335114"/>
                  <a:pt x="36461" y="255028"/>
                  <a:pt x="103961" y="173202"/>
                </a:cubicBezTo>
                <a:cubicBezTo>
                  <a:pt x="172325" y="91376"/>
                  <a:pt x="274561" y="4343"/>
                  <a:pt x="410641" y="0"/>
                </a:cubicBezTo>
                <a:cubicBezTo>
                  <a:pt x="416928" y="0"/>
                  <a:pt x="423011" y="0"/>
                  <a:pt x="429311" y="0"/>
                </a:cubicBezTo>
                <a:cubicBezTo>
                  <a:pt x="525450" y="0"/>
                  <a:pt x="604456" y="20396"/>
                  <a:pt x="662190" y="64896"/>
                </a:cubicBezTo>
                <a:cubicBezTo>
                  <a:pt x="719061" y="108305"/>
                  <a:pt x="750303" y="176885"/>
                  <a:pt x="749439" y="256756"/>
                </a:cubicBezTo>
                <a:cubicBezTo>
                  <a:pt x="749439" y="299516"/>
                  <a:pt x="742277" y="344881"/>
                  <a:pt x="726211" y="393712"/>
                </a:cubicBezTo>
                <a:cubicBezTo>
                  <a:pt x="696912" y="488772"/>
                  <a:pt x="655243" y="571474"/>
                  <a:pt x="598157" y="643521"/>
                </a:cubicBezTo>
                <a:lnTo>
                  <a:pt x="546722" y="602716"/>
                </a:lnTo>
                <a:cubicBezTo>
                  <a:pt x="598157" y="538695"/>
                  <a:pt x="636575" y="463169"/>
                  <a:pt x="663930" y="374179"/>
                </a:cubicBezTo>
                <a:cubicBezTo>
                  <a:pt x="678256" y="329679"/>
                  <a:pt x="684542" y="290614"/>
                  <a:pt x="684542" y="256756"/>
                </a:cubicBezTo>
                <a:cubicBezTo>
                  <a:pt x="684542" y="191858"/>
                  <a:pt x="663054" y="148450"/>
                  <a:pt x="622248" y="116332"/>
                </a:cubicBezTo>
                <a:cubicBezTo>
                  <a:pt x="581456" y="84429"/>
                  <a:pt x="516559" y="64896"/>
                  <a:pt x="429311" y="65760"/>
                </a:cubicBezTo>
                <a:cubicBezTo>
                  <a:pt x="424091" y="65760"/>
                  <a:pt x="417804" y="65760"/>
                  <a:pt x="412381" y="65760"/>
                </a:cubicBezTo>
                <a:cubicBezTo>
                  <a:pt x="311886" y="68364"/>
                  <a:pt x="228320" y="130657"/>
                  <a:pt x="166255" y="200761"/>
                </a:cubicBezTo>
                <a:cubicBezTo>
                  <a:pt x="116331" y="256756"/>
                  <a:pt x="82689" y="316445"/>
                  <a:pt x="68364" y="345744"/>
                </a:cubicBezTo>
                <a:lnTo>
                  <a:pt x="219430" y="533272"/>
                </a:lnTo>
                <a:lnTo>
                  <a:pt x="402615" y="142163"/>
                </a:lnTo>
                <a:lnTo>
                  <a:pt x="462292" y="170598"/>
                </a:lnTo>
                <a:lnTo>
                  <a:pt x="255892" y="607936"/>
                </a:lnTo>
                <a:cubicBezTo>
                  <a:pt x="251548" y="618566"/>
                  <a:pt x="241782" y="625728"/>
                  <a:pt x="230276" y="62659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01393" y="4824806"/>
            <a:ext cx="1356512" cy="2356383"/>
          </a:xfrm>
          <a:custGeom>
            <a:avLst/>
            <a:gdLst>
              <a:gd name="connsiteX0" fmla="*/ 101600 w 1356512"/>
              <a:gd name="connsiteY0" fmla="*/ 2254783 h 2356383"/>
              <a:gd name="connsiteX1" fmla="*/ 1254912 w 1356512"/>
              <a:gd name="connsiteY1" fmla="*/ 101600 h 23563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56512" h="2356383">
                <a:moveTo>
                  <a:pt x="101600" y="2254783"/>
                </a:moveTo>
                <a:lnTo>
                  <a:pt x="1254912" y="101600"/>
                </a:lnTo>
              </a:path>
            </a:pathLst>
          </a:custGeom>
          <a:ln w="2032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565396" y="4483096"/>
            <a:ext cx="774706" cy="774706"/>
          </a:xfrm>
          <a:custGeom>
            <a:avLst/>
            <a:gdLst>
              <a:gd name="connsiteX0" fmla="*/ 661254 w 774706"/>
              <a:gd name="connsiteY0" fmla="*/ 113452 h 774706"/>
              <a:gd name="connsiteX1" fmla="*/ 661254 w 774706"/>
              <a:gd name="connsiteY1" fmla="*/ 661253 h 774706"/>
              <a:gd name="connsiteX2" fmla="*/ 113452 w 774706"/>
              <a:gd name="connsiteY2" fmla="*/ 661253 h 774706"/>
              <a:gd name="connsiteX3" fmla="*/ 113452 w 774706"/>
              <a:gd name="connsiteY3" fmla="*/ 113452 h 774706"/>
              <a:gd name="connsiteX4" fmla="*/ 661254 w 774706"/>
              <a:gd name="connsiteY4" fmla="*/ 113452 h 7747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4706" h="774706">
                <a:moveTo>
                  <a:pt x="661254" y="113452"/>
                </a:moveTo>
                <a:cubicBezTo>
                  <a:pt x="812523" y="264721"/>
                  <a:pt x="812523" y="509984"/>
                  <a:pt x="661254" y="661253"/>
                </a:cubicBezTo>
                <a:cubicBezTo>
                  <a:pt x="509984" y="812523"/>
                  <a:pt x="264721" y="812523"/>
                  <a:pt x="113452" y="661253"/>
                </a:cubicBezTo>
                <a:cubicBezTo>
                  <a:pt x="-37817" y="509984"/>
                  <a:pt x="-37817" y="264721"/>
                  <a:pt x="113452" y="113452"/>
                </a:cubicBezTo>
                <a:cubicBezTo>
                  <a:pt x="264721" y="-37817"/>
                  <a:pt x="509984" y="-37817"/>
                  <a:pt x="661254" y="11345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5100" y="3111500"/>
            <a:ext cx="3683000" cy="8382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9500" y="3048000"/>
            <a:ext cx="1955800" cy="9398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05700" y="6692900"/>
            <a:ext cx="4991100" cy="30607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6C7A3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9000" y="3073400"/>
            <a:ext cx="11455400" cy="12827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25900" y="4406900"/>
            <a:ext cx="5778500" cy="24384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99100" y="8382000"/>
            <a:ext cx="2235200" cy="4572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6C7A3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79700" y="3733800"/>
            <a:ext cx="8559800" cy="24003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6C7A3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542997" y="3784688"/>
            <a:ext cx="9942397" cy="2171763"/>
          </a:xfrm>
          <a:custGeom>
            <a:avLst/>
            <a:gdLst>
              <a:gd name="connsiteX0" fmla="*/ 301523 w 9942397"/>
              <a:gd name="connsiteY0" fmla="*/ 0 h 2171763"/>
              <a:gd name="connsiteX1" fmla="*/ 40347 w 9942397"/>
              <a:gd name="connsiteY1" fmla="*/ 246621 h 2171763"/>
              <a:gd name="connsiteX2" fmla="*/ 0 w 9942397"/>
              <a:gd name="connsiteY2" fmla="*/ 1655750 h 2171763"/>
              <a:gd name="connsiteX3" fmla="*/ 246621 w 9942397"/>
              <a:gd name="connsiteY3" fmla="*/ 1916912 h 2171763"/>
              <a:gd name="connsiteX4" fmla="*/ 9145676 w 9942397"/>
              <a:gd name="connsiteY4" fmla="*/ 2171763 h 2171763"/>
              <a:gd name="connsiteX5" fmla="*/ 9406839 w 9942397"/>
              <a:gd name="connsiteY5" fmla="*/ 1925142 h 2171763"/>
              <a:gd name="connsiteX6" fmla="*/ 9433343 w 9942397"/>
              <a:gd name="connsiteY6" fmla="*/ 999617 h 2171763"/>
              <a:gd name="connsiteX7" fmla="*/ 9942398 w 9942397"/>
              <a:gd name="connsiteY7" fmla="*/ 803757 h 2171763"/>
              <a:gd name="connsiteX8" fmla="*/ 9445383 w 9942397"/>
              <a:gd name="connsiteY8" fmla="*/ 579094 h 2171763"/>
              <a:gd name="connsiteX9" fmla="*/ 9447199 w 9942397"/>
              <a:gd name="connsiteY9" fmla="*/ 516013 h 2171763"/>
              <a:gd name="connsiteX10" fmla="*/ 9200565 w 9942397"/>
              <a:gd name="connsiteY10" fmla="*/ 254851 h 2171763"/>
              <a:gd name="connsiteX11" fmla="*/ 301523 w 9942397"/>
              <a:gd name="connsiteY11" fmla="*/ 0 h 2171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9942397" h="2171763">
                <a:moveTo>
                  <a:pt x="301523" y="0"/>
                </a:moveTo>
                <a:cubicBezTo>
                  <a:pt x="161302" y="-4012"/>
                  <a:pt x="44373" y="106400"/>
                  <a:pt x="40347" y="246621"/>
                </a:cubicBezTo>
                <a:lnTo>
                  <a:pt x="0" y="1655750"/>
                </a:lnTo>
                <a:cubicBezTo>
                  <a:pt x="-4013" y="1795970"/>
                  <a:pt x="106400" y="1912899"/>
                  <a:pt x="246621" y="1916912"/>
                </a:cubicBezTo>
                <a:lnTo>
                  <a:pt x="9145676" y="2171763"/>
                </a:lnTo>
                <a:cubicBezTo>
                  <a:pt x="9285897" y="2175776"/>
                  <a:pt x="9402826" y="2065363"/>
                  <a:pt x="9406839" y="1925142"/>
                </a:cubicBezTo>
                <a:lnTo>
                  <a:pt x="9433343" y="999617"/>
                </a:lnTo>
                <a:lnTo>
                  <a:pt x="9942398" y="803757"/>
                </a:lnTo>
                <a:lnTo>
                  <a:pt x="9445383" y="579094"/>
                </a:lnTo>
                <a:lnTo>
                  <a:pt x="9447199" y="516013"/>
                </a:lnTo>
                <a:cubicBezTo>
                  <a:pt x="9451213" y="375792"/>
                  <a:pt x="9340799" y="258864"/>
                  <a:pt x="9200565" y="254851"/>
                </a:cubicBezTo>
                <a:lnTo>
                  <a:pt x="301523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80469" y="1071651"/>
            <a:ext cx="10903949" cy="2174697"/>
          </a:xfrm>
          <a:custGeom>
            <a:avLst/>
            <a:gdLst>
              <a:gd name="connsiteX0" fmla="*/ 683446 w 10903949"/>
              <a:gd name="connsiteY0" fmla="*/ 219379 h 2174697"/>
              <a:gd name="connsiteX1" fmla="*/ 436932 w 10903949"/>
              <a:gd name="connsiteY1" fmla="*/ 453478 h 2174697"/>
              <a:gd name="connsiteX2" fmla="*/ 0 w 10903949"/>
              <a:gd name="connsiteY2" fmla="*/ 675119 h 2174697"/>
              <a:gd name="connsiteX3" fmla="*/ 443880 w 10903949"/>
              <a:gd name="connsiteY3" fmla="*/ 875703 h 2174697"/>
              <a:gd name="connsiteX4" fmla="*/ 467094 w 10903949"/>
              <a:gd name="connsiteY4" fmla="*/ 1926374 h 2174697"/>
              <a:gd name="connsiteX5" fmla="*/ 726639 w 10903949"/>
              <a:gd name="connsiteY5" fmla="*/ 2174697 h 2174697"/>
              <a:gd name="connsiteX6" fmla="*/ 10655626 w 10903949"/>
              <a:gd name="connsiteY6" fmla="*/ 1955317 h 2174697"/>
              <a:gd name="connsiteX7" fmla="*/ 10903949 w 10903949"/>
              <a:gd name="connsiteY7" fmla="*/ 1695767 h 2174697"/>
              <a:gd name="connsiteX8" fmla="*/ 10871970 w 10903949"/>
              <a:gd name="connsiteY8" fmla="*/ 248323 h 2174697"/>
              <a:gd name="connsiteX9" fmla="*/ 10612420 w 10903949"/>
              <a:gd name="connsiteY9" fmla="*/ 0 h 2174697"/>
              <a:gd name="connsiteX10" fmla="*/ 683446 w 10903949"/>
              <a:gd name="connsiteY10" fmla="*/ 219379 h 21746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0903949" h="2174697">
                <a:moveTo>
                  <a:pt x="683446" y="219379"/>
                </a:moveTo>
                <a:cubicBezTo>
                  <a:pt x="551884" y="222288"/>
                  <a:pt x="447005" y="325043"/>
                  <a:pt x="436932" y="453478"/>
                </a:cubicBezTo>
                <a:lnTo>
                  <a:pt x="0" y="675119"/>
                </a:lnTo>
                <a:lnTo>
                  <a:pt x="443880" y="875703"/>
                </a:lnTo>
                <a:lnTo>
                  <a:pt x="467094" y="1926374"/>
                </a:lnTo>
                <a:cubicBezTo>
                  <a:pt x="470193" y="2066620"/>
                  <a:pt x="586397" y="2177795"/>
                  <a:pt x="726639" y="2174697"/>
                </a:cubicBezTo>
                <a:lnTo>
                  <a:pt x="10655626" y="1955317"/>
                </a:lnTo>
                <a:cubicBezTo>
                  <a:pt x="10795872" y="1952218"/>
                  <a:pt x="10907048" y="1836013"/>
                  <a:pt x="10903949" y="1695767"/>
                </a:cubicBezTo>
                <a:lnTo>
                  <a:pt x="10871970" y="248323"/>
                </a:lnTo>
                <a:cubicBezTo>
                  <a:pt x="10868871" y="108076"/>
                  <a:pt x="10752667" y="-3098"/>
                  <a:pt x="10612420" y="0"/>
                </a:cubicBezTo>
                <a:lnTo>
                  <a:pt x="683446" y="21937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37197" y="6189688"/>
            <a:ext cx="10933861" cy="2733273"/>
          </a:xfrm>
          <a:custGeom>
            <a:avLst/>
            <a:gdLst>
              <a:gd name="connsiteX0" fmla="*/ 769377 w 10933861"/>
              <a:gd name="connsiteY0" fmla="*/ 0 h 2733273"/>
              <a:gd name="connsiteX1" fmla="*/ 497394 w 10933861"/>
              <a:gd name="connsiteY1" fmla="*/ 234644 h 2733273"/>
              <a:gd name="connsiteX2" fmla="*/ 494409 w 10933861"/>
              <a:gd name="connsiteY2" fmla="*/ 275018 h 2733273"/>
              <a:gd name="connsiteX3" fmla="*/ 0 w 10933861"/>
              <a:gd name="connsiteY3" fmla="*/ 449871 h 2733273"/>
              <a:gd name="connsiteX4" fmla="*/ 463447 w 10933861"/>
              <a:gd name="connsiteY4" fmla="*/ 694956 h 2733273"/>
              <a:gd name="connsiteX5" fmla="*/ 387201 w 10933861"/>
              <a:gd name="connsiteY5" fmla="*/ 1729181 h 2733273"/>
              <a:gd name="connsiteX6" fmla="*/ 621841 w 10933861"/>
              <a:gd name="connsiteY6" fmla="*/ 2001177 h 2733273"/>
              <a:gd name="connsiteX7" fmla="*/ 10551692 w 10933861"/>
              <a:gd name="connsiteY7" fmla="*/ 2733273 h 2733273"/>
              <a:gd name="connsiteX8" fmla="*/ 10823675 w 10933861"/>
              <a:gd name="connsiteY8" fmla="*/ 2498637 h 2733273"/>
              <a:gd name="connsiteX9" fmla="*/ 10933860 w 10933861"/>
              <a:gd name="connsiteY9" fmla="*/ 1004087 h 2733273"/>
              <a:gd name="connsiteX10" fmla="*/ 10699228 w 10933861"/>
              <a:gd name="connsiteY10" fmla="*/ 732104 h 2733273"/>
              <a:gd name="connsiteX11" fmla="*/ 769377 w 10933861"/>
              <a:gd name="connsiteY11" fmla="*/ 0 h 2733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0933861" h="2733273">
                <a:moveTo>
                  <a:pt x="769377" y="0"/>
                </a:moveTo>
                <a:cubicBezTo>
                  <a:pt x="629474" y="-10312"/>
                  <a:pt x="507706" y="94741"/>
                  <a:pt x="497394" y="234644"/>
                </a:cubicBezTo>
                <a:lnTo>
                  <a:pt x="494409" y="275018"/>
                </a:lnTo>
                <a:lnTo>
                  <a:pt x="0" y="449871"/>
                </a:lnTo>
                <a:lnTo>
                  <a:pt x="463447" y="694956"/>
                </a:lnTo>
                <a:lnTo>
                  <a:pt x="387201" y="1729181"/>
                </a:lnTo>
                <a:cubicBezTo>
                  <a:pt x="376887" y="1869084"/>
                  <a:pt x="481938" y="1990864"/>
                  <a:pt x="621841" y="2001177"/>
                </a:cubicBezTo>
                <a:lnTo>
                  <a:pt x="10551692" y="2733273"/>
                </a:lnTo>
                <a:cubicBezTo>
                  <a:pt x="10691582" y="2743588"/>
                  <a:pt x="10813363" y="2638538"/>
                  <a:pt x="10823675" y="2498637"/>
                </a:cubicBezTo>
                <a:lnTo>
                  <a:pt x="10933860" y="1004087"/>
                </a:lnTo>
                <a:cubicBezTo>
                  <a:pt x="10944186" y="864196"/>
                  <a:pt x="10839131" y="742416"/>
                  <a:pt x="10699228" y="732104"/>
                </a:cubicBezTo>
                <a:lnTo>
                  <a:pt x="769377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9400" y="1422400"/>
            <a:ext cx="9309100" cy="685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1300" y="2197100"/>
            <a:ext cx="9563100" cy="6985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51200" y="4178300"/>
            <a:ext cx="7962900" cy="6604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51200" y="4902200"/>
            <a:ext cx="7353300" cy="6731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98700" y="6794500"/>
            <a:ext cx="8445500" cy="16891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E0D9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37000" y="1828800"/>
            <a:ext cx="5105400" cy="11303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6800" y="3886200"/>
            <a:ext cx="8432800" cy="8509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02000" y="5537200"/>
            <a:ext cx="6451600" cy="8382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36800" y="7137400"/>
            <a:ext cx="8153400" cy="889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4E74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997200" y="64515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52750" y="64071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997200" y="49021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952750" y="48577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38300" y="7988296"/>
            <a:ext cx="838203" cy="838202"/>
          </a:xfrm>
          <a:custGeom>
            <a:avLst/>
            <a:gdLst>
              <a:gd name="connsiteX0" fmla="*/ 715454 w 838203"/>
              <a:gd name="connsiteY0" fmla="*/ 122748 h 838202"/>
              <a:gd name="connsiteX1" fmla="*/ 715454 w 838203"/>
              <a:gd name="connsiteY1" fmla="*/ 715450 h 838202"/>
              <a:gd name="connsiteX2" fmla="*/ 122758 w 838203"/>
              <a:gd name="connsiteY2" fmla="*/ 715450 h 838202"/>
              <a:gd name="connsiteX3" fmla="*/ 122758 w 838203"/>
              <a:gd name="connsiteY3" fmla="*/ 122748 h 838202"/>
              <a:gd name="connsiteX4" fmla="*/ 715454 w 838203"/>
              <a:gd name="connsiteY4" fmla="*/ 122748 h 838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2">
                <a:moveTo>
                  <a:pt x="715454" y="122748"/>
                </a:moveTo>
                <a:cubicBezTo>
                  <a:pt x="879119" y="286425"/>
                  <a:pt x="879119" y="551782"/>
                  <a:pt x="715454" y="715450"/>
                </a:cubicBezTo>
                <a:cubicBezTo>
                  <a:pt x="551776" y="879119"/>
                  <a:pt x="286423" y="879119"/>
                  <a:pt x="122758" y="715450"/>
                </a:cubicBezTo>
                <a:cubicBezTo>
                  <a:pt x="-40919" y="551782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593850" y="79438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571699" y="7216216"/>
            <a:ext cx="763803" cy="763790"/>
          </a:xfrm>
          <a:custGeom>
            <a:avLst/>
            <a:gdLst>
              <a:gd name="connsiteX0" fmla="*/ 713003 w 763803"/>
              <a:gd name="connsiteY0" fmla="*/ 50800 h 763790"/>
              <a:gd name="connsiteX1" fmla="*/ 86728 w 763803"/>
              <a:gd name="connsiteY1" fmla="*/ 677074 h 763790"/>
              <a:gd name="connsiteX2" fmla="*/ 50800 w 763803"/>
              <a:gd name="connsiteY2" fmla="*/ 712990 h 7637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3803" h="763790">
                <a:moveTo>
                  <a:pt x="713003" y="50800"/>
                </a:moveTo>
                <a:lnTo>
                  <a:pt x="86728" y="677074"/>
                </a:lnTo>
                <a:lnTo>
                  <a:pt x="50800" y="71299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374138" y="7702397"/>
            <a:ext cx="475183" cy="475183"/>
          </a:xfrm>
          <a:custGeom>
            <a:avLst/>
            <a:gdLst>
              <a:gd name="connsiteX0" fmla="*/ 144195 w 475183"/>
              <a:gd name="connsiteY0" fmla="*/ 50800 h 475183"/>
              <a:gd name="connsiteX1" fmla="*/ 50800 w 475183"/>
              <a:gd name="connsiteY1" fmla="*/ 424383 h 475183"/>
              <a:gd name="connsiteX2" fmla="*/ 424383 w 475183"/>
              <a:gd name="connsiteY2" fmla="*/ 330987 h 475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183" h="475183">
                <a:moveTo>
                  <a:pt x="144195" y="50800"/>
                </a:moveTo>
                <a:lnTo>
                  <a:pt x="50800" y="424383"/>
                </a:lnTo>
                <a:lnTo>
                  <a:pt x="424383" y="330987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374138" y="7842491"/>
            <a:ext cx="335089" cy="335089"/>
          </a:xfrm>
          <a:custGeom>
            <a:avLst/>
            <a:gdLst>
              <a:gd name="connsiteX0" fmla="*/ 284289 w 335089"/>
              <a:gd name="connsiteY0" fmla="*/ 50800 h 335089"/>
              <a:gd name="connsiteX1" fmla="*/ 50800 w 335089"/>
              <a:gd name="connsiteY1" fmla="*/ 284289 h 335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089" h="335089">
                <a:moveTo>
                  <a:pt x="284289" y="50800"/>
                </a:moveTo>
                <a:lnTo>
                  <a:pt x="50800" y="284289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365500" y="56515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167379" y="59738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365500" y="59738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67100" y="18923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22650" y="18478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788462" y="219663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788462" y="23794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851400" y="49276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806950" y="48831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176064" y="523828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176064" y="54211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012391" y="4262373"/>
            <a:ext cx="101600" cy="3459213"/>
          </a:xfrm>
          <a:custGeom>
            <a:avLst/>
            <a:gdLst>
              <a:gd name="connsiteX0" fmla="*/ 50800 w 101600"/>
              <a:gd name="connsiteY0" fmla="*/ 50800 h 3459213"/>
              <a:gd name="connsiteX1" fmla="*/ 50800 w 101600"/>
              <a:gd name="connsiteY1" fmla="*/ 3357613 h 3459213"/>
              <a:gd name="connsiteX2" fmla="*/ 50800 w 101600"/>
              <a:gd name="connsiteY2" fmla="*/ 3408413 h 34592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3459213">
                <a:moveTo>
                  <a:pt x="50800" y="50800"/>
                </a:moveTo>
                <a:lnTo>
                  <a:pt x="50800" y="3357613"/>
                </a:lnTo>
                <a:lnTo>
                  <a:pt x="50800" y="3408413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814271" y="7569187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012391" y="7569187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638300" y="3467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593850" y="3422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295053" y="667494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3 h 392607"/>
              <a:gd name="connsiteX2" fmla="*/ 26796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3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3"/>
                </a:lnTo>
                <a:lnTo>
                  <a:pt x="26796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3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1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288284" y="51240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3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7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7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3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50" y="61023"/>
                  <a:pt x="112966" y="61023"/>
                </a:cubicBezTo>
                <a:cubicBezTo>
                  <a:pt x="98234" y="61023"/>
                  <a:pt x="87071" y="62204"/>
                  <a:pt x="79476" y="64732"/>
                </a:cubicBezTo>
                <a:cubicBezTo>
                  <a:pt x="72034" y="67119"/>
                  <a:pt x="67563" y="69799"/>
                  <a:pt x="66077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49" y="0"/>
                  <a:pt x="189902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1938134" y="369679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4 h 392607"/>
              <a:gd name="connsiteX2" fmla="*/ 26797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2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8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4"/>
                </a:lnTo>
                <a:lnTo>
                  <a:pt x="26797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8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8D76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1625600" y="19176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1581150" y="18732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1993900" y="26670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1795779" y="2989338"/>
            <a:ext cx="497840" cy="431799"/>
          </a:xfrm>
          <a:custGeom>
            <a:avLst/>
            <a:gdLst>
              <a:gd name="connsiteX0" fmla="*/ 50800 w 497840"/>
              <a:gd name="connsiteY0" fmla="*/ 50800 h 431799"/>
              <a:gd name="connsiteX1" fmla="*/ 248920 w 497840"/>
              <a:gd name="connsiteY1" fmla="*/ 381000 h 431799"/>
              <a:gd name="connsiteX2" fmla="*/ 447040 w 497840"/>
              <a:gd name="connsiteY2" fmla="*/ 50800 h 431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799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1993900" y="29893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1921967" y="2139505"/>
            <a:ext cx="243179" cy="400494"/>
          </a:xfrm>
          <a:custGeom>
            <a:avLst/>
            <a:gdLst>
              <a:gd name="connsiteX0" fmla="*/ 0 w 243179"/>
              <a:gd name="connsiteY0" fmla="*/ 400494 h 400494"/>
              <a:gd name="connsiteX1" fmla="*/ 0 w 243179"/>
              <a:gd name="connsiteY1" fmla="*/ 353618 h 400494"/>
              <a:gd name="connsiteX2" fmla="*/ 121297 w 243179"/>
              <a:gd name="connsiteY2" fmla="*/ 200621 h 400494"/>
              <a:gd name="connsiteX3" fmla="*/ 146291 w 243179"/>
              <a:gd name="connsiteY3" fmla="*/ 168021 h 400494"/>
              <a:gd name="connsiteX4" fmla="*/ 158051 w 243179"/>
              <a:gd name="connsiteY4" fmla="*/ 144805 h 400494"/>
              <a:gd name="connsiteX5" fmla="*/ 163855 w 243179"/>
              <a:gd name="connsiteY5" fmla="*/ 108788 h 400494"/>
              <a:gd name="connsiteX6" fmla="*/ 149568 w 243179"/>
              <a:gd name="connsiteY6" fmla="*/ 74409 h 400494"/>
              <a:gd name="connsiteX7" fmla="*/ 112953 w 243179"/>
              <a:gd name="connsiteY7" fmla="*/ 61010 h 400494"/>
              <a:gd name="connsiteX8" fmla="*/ 79476 w 243179"/>
              <a:gd name="connsiteY8" fmla="*/ 64731 h 400494"/>
              <a:gd name="connsiteX9" fmla="*/ 66078 w 243179"/>
              <a:gd name="connsiteY9" fmla="*/ 72923 h 400494"/>
              <a:gd name="connsiteX10" fmla="*/ 63995 w 243179"/>
              <a:gd name="connsiteY10" fmla="*/ 87210 h 400494"/>
              <a:gd name="connsiteX11" fmla="*/ 63995 w 243179"/>
              <a:gd name="connsiteY11" fmla="*/ 130365 h 400494"/>
              <a:gd name="connsiteX12" fmla="*/ 1790 w 243179"/>
              <a:gd name="connsiteY12" fmla="*/ 126199 h 400494"/>
              <a:gd name="connsiteX13" fmla="*/ 1790 w 243179"/>
              <a:gd name="connsiteY13" fmla="*/ 28575 h 400494"/>
              <a:gd name="connsiteX14" fmla="*/ 119354 w 243179"/>
              <a:gd name="connsiteY14" fmla="*/ 0 h 400494"/>
              <a:gd name="connsiteX15" fmla="*/ 210299 w 243179"/>
              <a:gd name="connsiteY15" fmla="*/ 29616 h 400494"/>
              <a:gd name="connsiteX16" fmla="*/ 240804 w 243179"/>
              <a:gd name="connsiteY16" fmla="*/ 110274 h 400494"/>
              <a:gd name="connsiteX17" fmla="*/ 188861 w 243179"/>
              <a:gd name="connsiteY17" fmla="*/ 224282 h 400494"/>
              <a:gd name="connsiteX18" fmla="*/ 90779 w 243179"/>
              <a:gd name="connsiteY18" fmla="*/ 340068 h 400494"/>
              <a:gd name="connsiteX19" fmla="*/ 243179 w 243179"/>
              <a:gd name="connsiteY19" fmla="*/ 340068 h 400494"/>
              <a:gd name="connsiteX20" fmla="*/ 243179 w 243179"/>
              <a:gd name="connsiteY20" fmla="*/ 400494 h 400494"/>
              <a:gd name="connsiteX21" fmla="*/ 0 w 243179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79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25" y="173532"/>
                  <a:pt x="146291" y="168021"/>
                </a:cubicBezTo>
                <a:cubicBezTo>
                  <a:pt x="150317" y="162521"/>
                  <a:pt x="154190" y="154774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3" y="83337"/>
                  <a:pt x="149568" y="74409"/>
                </a:cubicBezTo>
                <a:cubicBezTo>
                  <a:pt x="140043" y="65481"/>
                  <a:pt x="127838" y="61010"/>
                  <a:pt x="112953" y="61010"/>
                </a:cubicBezTo>
                <a:cubicBezTo>
                  <a:pt x="98221" y="61010"/>
                  <a:pt x="87058" y="62204"/>
                  <a:pt x="79476" y="64731"/>
                </a:cubicBezTo>
                <a:cubicBezTo>
                  <a:pt x="72034" y="67119"/>
                  <a:pt x="67564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199"/>
                </a:lnTo>
                <a:lnTo>
                  <a:pt x="1790" y="28575"/>
                </a:lnTo>
                <a:cubicBezTo>
                  <a:pt x="39890" y="9525"/>
                  <a:pt x="79171" y="0"/>
                  <a:pt x="119354" y="0"/>
                </a:cubicBezTo>
                <a:cubicBezTo>
                  <a:pt x="159537" y="0"/>
                  <a:pt x="189903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79" y="340068"/>
                </a:lnTo>
                <a:lnTo>
                  <a:pt x="243179" y="340068"/>
                </a:lnTo>
                <a:lnTo>
                  <a:pt x="243179" y="400494"/>
                </a:lnTo>
                <a:lnTo>
                  <a:pt x="0" y="400494"/>
                </a:lnTo>
              </a:path>
            </a:pathLst>
          </a:custGeom>
          <a:solidFill>
            <a:srgbClr val="8D76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9271000" y="71501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9226550" y="71056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49700" y="2146300"/>
            <a:ext cx="1422400" cy="330200"/>
          </a:xfrm>
          <a:prstGeom prst="rect">
            <a:avLst/>
          </a:prstGeom>
          <a:noFill/>
        </p:spPr>
      </p:pic>
      <p:pic>
        <p:nvPicPr>
          <p:cNvPr id="103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4500" y="5118100"/>
            <a:ext cx="1016000" cy="482600"/>
          </a:xfrm>
          <a:prstGeom prst="rect">
            <a:avLst/>
          </a:prstGeom>
          <a:noFill/>
        </p:spPr>
      </p:pic>
      <p:pic>
        <p:nvPicPr>
          <p:cNvPr id="103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53100" y="7175500"/>
            <a:ext cx="6832600" cy="1676400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4E74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737100" y="4749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692650" y="4705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737100" y="3581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692650" y="3536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975100" y="23622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930650" y="23177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034953" y="497314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4 h 392607"/>
              <a:gd name="connsiteX2" fmla="*/ 26796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2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4"/>
                </a:lnTo>
                <a:lnTo>
                  <a:pt x="26796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028184" y="38032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3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7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7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3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50" y="61023"/>
                  <a:pt x="112966" y="61023"/>
                </a:cubicBezTo>
                <a:cubicBezTo>
                  <a:pt x="98234" y="61023"/>
                  <a:pt x="87071" y="62204"/>
                  <a:pt x="79476" y="64732"/>
                </a:cubicBezTo>
                <a:cubicBezTo>
                  <a:pt x="72034" y="67119"/>
                  <a:pt x="67563" y="69799"/>
                  <a:pt x="66077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49" y="0"/>
                  <a:pt x="189902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569200" y="4737100"/>
            <a:ext cx="838200" cy="838200"/>
          </a:xfrm>
          <a:custGeom>
            <a:avLst/>
            <a:gdLst>
              <a:gd name="connsiteX0" fmla="*/ 0 w 838200"/>
              <a:gd name="connsiteY0" fmla="*/ 0 h 838200"/>
              <a:gd name="connsiteX1" fmla="*/ 838200 w 838200"/>
              <a:gd name="connsiteY1" fmla="*/ 0 h 838200"/>
              <a:gd name="connsiteX2" fmla="*/ 838200 w 838200"/>
              <a:gd name="connsiteY2" fmla="*/ 838200 h 838200"/>
              <a:gd name="connsiteX3" fmla="*/ 0 w 838200"/>
              <a:gd name="connsiteY3" fmla="*/ 838200 h 838200"/>
              <a:gd name="connsiteX4" fmla="*/ 0 w 838200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0" h="838200">
                <a:moveTo>
                  <a:pt x="0" y="0"/>
                </a:moveTo>
                <a:lnTo>
                  <a:pt x="838200" y="0"/>
                </a:lnTo>
                <a:lnTo>
                  <a:pt x="838200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524750" y="4692650"/>
            <a:ext cx="927100" cy="927100"/>
          </a:xfrm>
          <a:custGeom>
            <a:avLst/>
            <a:gdLst>
              <a:gd name="connsiteX0" fmla="*/ 44450 w 927100"/>
              <a:gd name="connsiteY0" fmla="*/ 44450 h 927100"/>
              <a:gd name="connsiteX1" fmla="*/ 882650 w 927100"/>
              <a:gd name="connsiteY1" fmla="*/ 44450 h 927100"/>
              <a:gd name="connsiteX2" fmla="*/ 882650 w 927100"/>
              <a:gd name="connsiteY2" fmla="*/ 882650 h 927100"/>
              <a:gd name="connsiteX3" fmla="*/ 44450 w 927100"/>
              <a:gd name="connsiteY3" fmla="*/ 882650 h 927100"/>
              <a:gd name="connsiteX4" fmla="*/ 44450 w 927100"/>
              <a:gd name="connsiteY4" fmla="*/ 44450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927100">
                <a:moveTo>
                  <a:pt x="44450" y="44450"/>
                </a:moveTo>
                <a:lnTo>
                  <a:pt x="882650" y="44450"/>
                </a:lnTo>
                <a:lnTo>
                  <a:pt x="882650" y="882650"/>
                </a:lnTo>
                <a:lnTo>
                  <a:pt x="44450" y="882650"/>
                </a:lnTo>
                <a:lnTo>
                  <a:pt x="44450" y="44450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881734" y="4966792"/>
            <a:ext cx="234112" cy="392607"/>
          </a:xfrm>
          <a:custGeom>
            <a:avLst/>
            <a:gdLst>
              <a:gd name="connsiteX0" fmla="*/ 98234 w 234112"/>
              <a:gd name="connsiteY0" fmla="*/ 318782 h 392607"/>
              <a:gd name="connsiteX1" fmla="*/ 98234 w 234112"/>
              <a:gd name="connsiteY1" fmla="*/ 79324 h 392607"/>
              <a:gd name="connsiteX2" fmla="*/ 26796 w 234112"/>
              <a:gd name="connsiteY2" fmla="*/ 115785 h 392607"/>
              <a:gd name="connsiteX3" fmla="*/ 0 w 234112"/>
              <a:gd name="connsiteY3" fmla="*/ 68910 h 392607"/>
              <a:gd name="connsiteX4" fmla="*/ 111035 w 234112"/>
              <a:gd name="connsiteY4" fmla="*/ 0 h 392607"/>
              <a:gd name="connsiteX5" fmla="*/ 170713 w 234112"/>
              <a:gd name="connsiteY5" fmla="*/ 0 h 392607"/>
              <a:gd name="connsiteX6" fmla="*/ 170713 w 234112"/>
              <a:gd name="connsiteY6" fmla="*/ 337692 h 392607"/>
              <a:gd name="connsiteX7" fmla="*/ 234112 w 234112"/>
              <a:gd name="connsiteY7" fmla="*/ 340817 h 392607"/>
              <a:gd name="connsiteX8" fmla="*/ 234112 w 234112"/>
              <a:gd name="connsiteY8" fmla="*/ 392607 h 392607"/>
              <a:gd name="connsiteX9" fmla="*/ 22034 w 234112"/>
              <a:gd name="connsiteY9" fmla="*/ 392607 h 392607"/>
              <a:gd name="connsiteX10" fmla="*/ 22034 w 234112"/>
              <a:gd name="connsiteY10" fmla="*/ 342595 h 392607"/>
              <a:gd name="connsiteX11" fmla="*/ 80517 w 234112"/>
              <a:gd name="connsiteY11" fmla="*/ 339026 h 392607"/>
              <a:gd name="connsiteX12" fmla="*/ 93916 w 234112"/>
              <a:gd name="connsiteY12" fmla="*/ 334124 h 392607"/>
              <a:gd name="connsiteX13" fmla="*/ 98234 w 234112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2" h="392607">
                <a:moveTo>
                  <a:pt x="98234" y="318782"/>
                </a:moveTo>
                <a:lnTo>
                  <a:pt x="98234" y="79324"/>
                </a:lnTo>
                <a:lnTo>
                  <a:pt x="26796" y="115785"/>
                </a:lnTo>
                <a:lnTo>
                  <a:pt x="0" y="68910"/>
                </a:lnTo>
                <a:lnTo>
                  <a:pt x="111035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2" y="340817"/>
                </a:lnTo>
                <a:lnTo>
                  <a:pt x="234112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283B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569200" y="3556000"/>
            <a:ext cx="838200" cy="838200"/>
          </a:xfrm>
          <a:custGeom>
            <a:avLst/>
            <a:gdLst>
              <a:gd name="connsiteX0" fmla="*/ 0 w 838200"/>
              <a:gd name="connsiteY0" fmla="*/ 0 h 838200"/>
              <a:gd name="connsiteX1" fmla="*/ 838200 w 838200"/>
              <a:gd name="connsiteY1" fmla="*/ 0 h 838200"/>
              <a:gd name="connsiteX2" fmla="*/ 838200 w 838200"/>
              <a:gd name="connsiteY2" fmla="*/ 838200 h 838200"/>
              <a:gd name="connsiteX3" fmla="*/ 0 w 838200"/>
              <a:gd name="connsiteY3" fmla="*/ 838200 h 838200"/>
              <a:gd name="connsiteX4" fmla="*/ 0 w 838200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0" h="838200">
                <a:moveTo>
                  <a:pt x="0" y="0"/>
                </a:moveTo>
                <a:lnTo>
                  <a:pt x="838200" y="0"/>
                </a:lnTo>
                <a:lnTo>
                  <a:pt x="838200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524750" y="3511550"/>
            <a:ext cx="927100" cy="927100"/>
          </a:xfrm>
          <a:custGeom>
            <a:avLst/>
            <a:gdLst>
              <a:gd name="connsiteX0" fmla="*/ 44450 w 927100"/>
              <a:gd name="connsiteY0" fmla="*/ 44450 h 927100"/>
              <a:gd name="connsiteX1" fmla="*/ 882650 w 927100"/>
              <a:gd name="connsiteY1" fmla="*/ 44450 h 927100"/>
              <a:gd name="connsiteX2" fmla="*/ 882650 w 927100"/>
              <a:gd name="connsiteY2" fmla="*/ 882650 h 927100"/>
              <a:gd name="connsiteX3" fmla="*/ 44450 w 927100"/>
              <a:gd name="connsiteY3" fmla="*/ 882650 h 927100"/>
              <a:gd name="connsiteX4" fmla="*/ 44450 w 927100"/>
              <a:gd name="connsiteY4" fmla="*/ 44450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927100">
                <a:moveTo>
                  <a:pt x="44450" y="44450"/>
                </a:moveTo>
                <a:lnTo>
                  <a:pt x="882650" y="44450"/>
                </a:lnTo>
                <a:lnTo>
                  <a:pt x="882650" y="882650"/>
                </a:lnTo>
                <a:lnTo>
                  <a:pt x="44450" y="882650"/>
                </a:lnTo>
                <a:lnTo>
                  <a:pt x="44450" y="44450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872983" y="37778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8 w 243192"/>
              <a:gd name="connsiteY2" fmla="*/ 200621 h 400494"/>
              <a:gd name="connsiteX3" fmla="*/ 146304 w 243192"/>
              <a:gd name="connsiteY3" fmla="*/ 168021 h 400494"/>
              <a:gd name="connsiteX4" fmla="*/ 158064 w 243192"/>
              <a:gd name="connsiteY4" fmla="*/ 144805 h 400494"/>
              <a:gd name="connsiteX5" fmla="*/ 163868 w 243192"/>
              <a:gd name="connsiteY5" fmla="*/ 108788 h 400494"/>
              <a:gd name="connsiteX6" fmla="*/ 149580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8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2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8" y="200621"/>
                </a:lnTo>
                <a:cubicBezTo>
                  <a:pt x="133794" y="184391"/>
                  <a:pt x="142138" y="173532"/>
                  <a:pt x="146304" y="168021"/>
                </a:cubicBezTo>
                <a:cubicBezTo>
                  <a:pt x="150317" y="162521"/>
                  <a:pt x="154190" y="154775"/>
                  <a:pt x="158064" y="144805"/>
                </a:cubicBezTo>
                <a:cubicBezTo>
                  <a:pt x="161925" y="134835"/>
                  <a:pt x="163868" y="122783"/>
                  <a:pt x="163868" y="108788"/>
                </a:cubicBezTo>
                <a:cubicBezTo>
                  <a:pt x="163868" y="94805"/>
                  <a:pt x="159105" y="83337"/>
                  <a:pt x="149580" y="74409"/>
                </a:cubicBezTo>
                <a:cubicBezTo>
                  <a:pt x="140055" y="65481"/>
                  <a:pt x="127851" y="61023"/>
                  <a:pt x="112966" y="61023"/>
                </a:cubicBezTo>
                <a:cubicBezTo>
                  <a:pt x="98235" y="61023"/>
                  <a:pt x="87071" y="62204"/>
                  <a:pt x="79476" y="64732"/>
                </a:cubicBezTo>
                <a:cubicBezTo>
                  <a:pt x="72034" y="67119"/>
                  <a:pt x="67577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5" y="0"/>
                  <a:pt x="119367" y="0"/>
                </a:cubicBezTo>
                <a:cubicBezTo>
                  <a:pt x="159549" y="0"/>
                  <a:pt x="189903" y="9817"/>
                  <a:pt x="210299" y="29616"/>
                </a:cubicBezTo>
                <a:cubicBezTo>
                  <a:pt x="230543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2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283B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626100" y="3898900"/>
            <a:ext cx="1473009" cy="127000"/>
          </a:xfrm>
          <a:custGeom>
            <a:avLst/>
            <a:gdLst>
              <a:gd name="connsiteX0" fmla="*/ 1409509 w 1473009"/>
              <a:gd name="connsiteY0" fmla="*/ 63500 h 127000"/>
              <a:gd name="connsiteX1" fmla="*/ 1346009 w 1473009"/>
              <a:gd name="connsiteY1" fmla="*/ 63500 h 127000"/>
              <a:gd name="connsiteX2" fmla="*/ 63500 w 1473009"/>
              <a:gd name="connsiteY2" fmla="*/ 635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473009" h="127000">
                <a:moveTo>
                  <a:pt x="1409509" y="63500"/>
                </a:moveTo>
                <a:lnTo>
                  <a:pt x="1346009" y="63500"/>
                </a:lnTo>
                <a:lnTo>
                  <a:pt x="63500" y="63500"/>
                </a:lnTo>
              </a:path>
            </a:pathLst>
          </a:custGeom>
          <a:ln w="1270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972109" y="3718559"/>
            <a:ext cx="487680" cy="487680"/>
          </a:xfrm>
          <a:custGeom>
            <a:avLst/>
            <a:gdLst>
              <a:gd name="connsiteX0" fmla="*/ 0 w 487680"/>
              <a:gd name="connsiteY0" fmla="*/ 487680 h 487680"/>
              <a:gd name="connsiteX1" fmla="*/ 487680 w 487680"/>
              <a:gd name="connsiteY1" fmla="*/ 243840 h 487680"/>
              <a:gd name="connsiteX2" fmla="*/ 0 w 487680"/>
              <a:gd name="connsiteY2" fmla="*/ 0 h 487680"/>
              <a:gd name="connsiteX3" fmla="*/ 0 w 487680"/>
              <a:gd name="connsiteY3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87680" h="487680">
                <a:moveTo>
                  <a:pt x="0" y="487680"/>
                </a:moveTo>
                <a:lnTo>
                  <a:pt x="487680" y="24384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E4FF5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626100" y="5067300"/>
            <a:ext cx="1473009" cy="127000"/>
          </a:xfrm>
          <a:custGeom>
            <a:avLst/>
            <a:gdLst>
              <a:gd name="connsiteX0" fmla="*/ 1409509 w 1473009"/>
              <a:gd name="connsiteY0" fmla="*/ 63500 h 127000"/>
              <a:gd name="connsiteX1" fmla="*/ 1346009 w 1473009"/>
              <a:gd name="connsiteY1" fmla="*/ 63500 h 127000"/>
              <a:gd name="connsiteX2" fmla="*/ 63500 w 1473009"/>
              <a:gd name="connsiteY2" fmla="*/ 6350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473009" h="127000">
                <a:moveTo>
                  <a:pt x="1409509" y="63500"/>
                </a:moveTo>
                <a:lnTo>
                  <a:pt x="1346009" y="63500"/>
                </a:lnTo>
                <a:lnTo>
                  <a:pt x="63500" y="63500"/>
                </a:lnTo>
              </a:path>
            </a:pathLst>
          </a:custGeom>
          <a:ln w="1270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972109" y="4886959"/>
            <a:ext cx="487680" cy="487680"/>
          </a:xfrm>
          <a:custGeom>
            <a:avLst/>
            <a:gdLst>
              <a:gd name="connsiteX0" fmla="*/ 0 w 487680"/>
              <a:gd name="connsiteY0" fmla="*/ 487680 h 487680"/>
              <a:gd name="connsiteX1" fmla="*/ 487680 w 487680"/>
              <a:gd name="connsiteY1" fmla="*/ 243840 h 487680"/>
              <a:gd name="connsiteX2" fmla="*/ 0 w 487680"/>
              <a:gd name="connsiteY2" fmla="*/ 0 h 487680"/>
              <a:gd name="connsiteX3" fmla="*/ 0 w 487680"/>
              <a:gd name="connsiteY3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87680" h="487680">
                <a:moveTo>
                  <a:pt x="0" y="487680"/>
                </a:moveTo>
                <a:lnTo>
                  <a:pt x="487680" y="243840"/>
                </a:lnTo>
                <a:lnTo>
                  <a:pt x="0" y="0"/>
                </a:lnTo>
                <a:lnTo>
                  <a:pt x="0" y="487680"/>
                </a:lnTo>
              </a:path>
            </a:pathLst>
          </a:custGeom>
          <a:solidFill>
            <a:srgbClr val="E4FF5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2552700"/>
            <a:ext cx="1016000" cy="4826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5300" y="6299200"/>
            <a:ext cx="7340600" cy="1549400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4E74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997200" y="64515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52750" y="64071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997200" y="49021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952750" y="48577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38300" y="7988296"/>
            <a:ext cx="838203" cy="838202"/>
          </a:xfrm>
          <a:custGeom>
            <a:avLst/>
            <a:gdLst>
              <a:gd name="connsiteX0" fmla="*/ 715454 w 838203"/>
              <a:gd name="connsiteY0" fmla="*/ 122748 h 838202"/>
              <a:gd name="connsiteX1" fmla="*/ 715454 w 838203"/>
              <a:gd name="connsiteY1" fmla="*/ 715450 h 838202"/>
              <a:gd name="connsiteX2" fmla="*/ 122758 w 838203"/>
              <a:gd name="connsiteY2" fmla="*/ 715450 h 838202"/>
              <a:gd name="connsiteX3" fmla="*/ 122758 w 838203"/>
              <a:gd name="connsiteY3" fmla="*/ 122748 h 838202"/>
              <a:gd name="connsiteX4" fmla="*/ 715454 w 838203"/>
              <a:gd name="connsiteY4" fmla="*/ 122748 h 838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2">
                <a:moveTo>
                  <a:pt x="715454" y="122748"/>
                </a:moveTo>
                <a:cubicBezTo>
                  <a:pt x="879119" y="286425"/>
                  <a:pt x="879119" y="551782"/>
                  <a:pt x="715454" y="715450"/>
                </a:cubicBezTo>
                <a:cubicBezTo>
                  <a:pt x="551776" y="879119"/>
                  <a:pt x="286423" y="879119"/>
                  <a:pt x="122758" y="715450"/>
                </a:cubicBezTo>
                <a:cubicBezTo>
                  <a:pt x="-40919" y="551782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593850" y="79438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571699" y="7216216"/>
            <a:ext cx="763803" cy="763790"/>
          </a:xfrm>
          <a:custGeom>
            <a:avLst/>
            <a:gdLst>
              <a:gd name="connsiteX0" fmla="*/ 713003 w 763803"/>
              <a:gd name="connsiteY0" fmla="*/ 50800 h 763790"/>
              <a:gd name="connsiteX1" fmla="*/ 86728 w 763803"/>
              <a:gd name="connsiteY1" fmla="*/ 677074 h 763790"/>
              <a:gd name="connsiteX2" fmla="*/ 50800 w 763803"/>
              <a:gd name="connsiteY2" fmla="*/ 712990 h 7637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3803" h="763790">
                <a:moveTo>
                  <a:pt x="713003" y="50800"/>
                </a:moveTo>
                <a:lnTo>
                  <a:pt x="86728" y="677074"/>
                </a:lnTo>
                <a:lnTo>
                  <a:pt x="50800" y="71299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374138" y="7702397"/>
            <a:ext cx="475183" cy="475183"/>
          </a:xfrm>
          <a:custGeom>
            <a:avLst/>
            <a:gdLst>
              <a:gd name="connsiteX0" fmla="*/ 144195 w 475183"/>
              <a:gd name="connsiteY0" fmla="*/ 50800 h 475183"/>
              <a:gd name="connsiteX1" fmla="*/ 50800 w 475183"/>
              <a:gd name="connsiteY1" fmla="*/ 424383 h 475183"/>
              <a:gd name="connsiteX2" fmla="*/ 424383 w 475183"/>
              <a:gd name="connsiteY2" fmla="*/ 330987 h 475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183" h="475183">
                <a:moveTo>
                  <a:pt x="144195" y="50800"/>
                </a:moveTo>
                <a:lnTo>
                  <a:pt x="50800" y="424383"/>
                </a:lnTo>
                <a:lnTo>
                  <a:pt x="424383" y="330987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374138" y="7842491"/>
            <a:ext cx="335089" cy="335089"/>
          </a:xfrm>
          <a:custGeom>
            <a:avLst/>
            <a:gdLst>
              <a:gd name="connsiteX0" fmla="*/ 284289 w 335089"/>
              <a:gd name="connsiteY0" fmla="*/ 50800 h 335089"/>
              <a:gd name="connsiteX1" fmla="*/ 50800 w 335089"/>
              <a:gd name="connsiteY1" fmla="*/ 284289 h 335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089" h="335089">
                <a:moveTo>
                  <a:pt x="284289" y="50800"/>
                </a:moveTo>
                <a:lnTo>
                  <a:pt x="50800" y="284289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365500" y="56515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167379" y="59738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365500" y="59738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67100" y="18923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22650" y="18478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788462" y="219663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788462" y="23794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851400" y="49276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89"/>
                  <a:pt x="85289" y="0"/>
                  <a:pt x="190500" y="0"/>
                </a:cubicBezTo>
                <a:lnTo>
                  <a:pt x="2159000" y="0"/>
                </a:lnTo>
                <a:cubicBezTo>
                  <a:pt x="2264210" y="0"/>
                  <a:pt x="2349500" y="85289"/>
                  <a:pt x="2349500" y="190500"/>
                </a:cubicBezTo>
                <a:lnTo>
                  <a:pt x="2349500" y="596900"/>
                </a:lnTo>
                <a:cubicBezTo>
                  <a:pt x="2349500" y="702110"/>
                  <a:pt x="2264210" y="787400"/>
                  <a:pt x="2159000" y="787400"/>
                </a:cubicBezTo>
                <a:lnTo>
                  <a:pt x="190500" y="787400"/>
                </a:lnTo>
                <a:cubicBezTo>
                  <a:pt x="85289" y="787400"/>
                  <a:pt x="0" y="702109"/>
                  <a:pt x="0" y="596900"/>
                </a:cubicBezTo>
              </a:path>
            </a:pathLst>
          </a:custGeom>
          <a:solidFill>
            <a:srgbClr val="C2C2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806950" y="48831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39"/>
                  <a:pt x="129739" y="44450"/>
                  <a:pt x="234950" y="44450"/>
                </a:cubicBezTo>
                <a:lnTo>
                  <a:pt x="2203450" y="44450"/>
                </a:lnTo>
                <a:cubicBezTo>
                  <a:pt x="2308660" y="44450"/>
                  <a:pt x="2393950" y="129739"/>
                  <a:pt x="2393950" y="234950"/>
                </a:cubicBezTo>
                <a:lnTo>
                  <a:pt x="2393950" y="641350"/>
                </a:lnTo>
                <a:cubicBezTo>
                  <a:pt x="2393950" y="746560"/>
                  <a:pt x="2308660" y="831850"/>
                  <a:pt x="2203450" y="831850"/>
                </a:cubicBezTo>
                <a:lnTo>
                  <a:pt x="234950" y="831850"/>
                </a:lnTo>
                <a:cubicBezTo>
                  <a:pt x="129739" y="831850"/>
                  <a:pt x="44450" y="746559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012391" y="4262373"/>
            <a:ext cx="101600" cy="3459213"/>
          </a:xfrm>
          <a:custGeom>
            <a:avLst/>
            <a:gdLst>
              <a:gd name="connsiteX0" fmla="*/ 50800 w 101600"/>
              <a:gd name="connsiteY0" fmla="*/ 50800 h 3459213"/>
              <a:gd name="connsiteX1" fmla="*/ 50800 w 101600"/>
              <a:gd name="connsiteY1" fmla="*/ 3357613 h 3459213"/>
              <a:gd name="connsiteX2" fmla="*/ 50800 w 101600"/>
              <a:gd name="connsiteY2" fmla="*/ 3408413 h 34592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3459213">
                <a:moveTo>
                  <a:pt x="50800" y="50800"/>
                </a:moveTo>
                <a:lnTo>
                  <a:pt x="50800" y="3357613"/>
                </a:lnTo>
                <a:lnTo>
                  <a:pt x="50800" y="3408413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814271" y="7569187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012391" y="7569187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638300" y="3467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1593850" y="3422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3295053" y="667494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3 h 392607"/>
              <a:gd name="connsiteX2" fmla="*/ 26796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3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3"/>
                </a:lnTo>
                <a:lnTo>
                  <a:pt x="26796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3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1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3288284" y="51240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3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7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7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3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50" y="61023"/>
                  <a:pt x="112966" y="61023"/>
                </a:cubicBezTo>
                <a:cubicBezTo>
                  <a:pt x="98234" y="61023"/>
                  <a:pt x="87071" y="62204"/>
                  <a:pt x="79476" y="64732"/>
                </a:cubicBezTo>
                <a:cubicBezTo>
                  <a:pt x="72034" y="67119"/>
                  <a:pt x="67563" y="69799"/>
                  <a:pt x="66077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49" y="0"/>
                  <a:pt x="189902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938134" y="369679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4 h 392607"/>
              <a:gd name="connsiteX2" fmla="*/ 26797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2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8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4"/>
                </a:lnTo>
                <a:lnTo>
                  <a:pt x="26797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8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8D76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1625600" y="19176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1581150" y="18732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1993900" y="26670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1795779" y="2989338"/>
            <a:ext cx="497840" cy="431799"/>
          </a:xfrm>
          <a:custGeom>
            <a:avLst/>
            <a:gdLst>
              <a:gd name="connsiteX0" fmla="*/ 50800 w 497840"/>
              <a:gd name="connsiteY0" fmla="*/ 50800 h 431799"/>
              <a:gd name="connsiteX1" fmla="*/ 248920 w 497840"/>
              <a:gd name="connsiteY1" fmla="*/ 381000 h 431799"/>
              <a:gd name="connsiteX2" fmla="*/ 447040 w 497840"/>
              <a:gd name="connsiteY2" fmla="*/ 50800 h 431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799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1993900" y="29893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1921967" y="2139505"/>
            <a:ext cx="243179" cy="400494"/>
          </a:xfrm>
          <a:custGeom>
            <a:avLst/>
            <a:gdLst>
              <a:gd name="connsiteX0" fmla="*/ 0 w 243179"/>
              <a:gd name="connsiteY0" fmla="*/ 400494 h 400494"/>
              <a:gd name="connsiteX1" fmla="*/ 0 w 243179"/>
              <a:gd name="connsiteY1" fmla="*/ 353618 h 400494"/>
              <a:gd name="connsiteX2" fmla="*/ 121297 w 243179"/>
              <a:gd name="connsiteY2" fmla="*/ 200621 h 400494"/>
              <a:gd name="connsiteX3" fmla="*/ 146291 w 243179"/>
              <a:gd name="connsiteY3" fmla="*/ 168021 h 400494"/>
              <a:gd name="connsiteX4" fmla="*/ 158051 w 243179"/>
              <a:gd name="connsiteY4" fmla="*/ 144805 h 400494"/>
              <a:gd name="connsiteX5" fmla="*/ 163855 w 243179"/>
              <a:gd name="connsiteY5" fmla="*/ 108788 h 400494"/>
              <a:gd name="connsiteX6" fmla="*/ 149568 w 243179"/>
              <a:gd name="connsiteY6" fmla="*/ 74409 h 400494"/>
              <a:gd name="connsiteX7" fmla="*/ 112953 w 243179"/>
              <a:gd name="connsiteY7" fmla="*/ 61010 h 400494"/>
              <a:gd name="connsiteX8" fmla="*/ 79476 w 243179"/>
              <a:gd name="connsiteY8" fmla="*/ 64731 h 400494"/>
              <a:gd name="connsiteX9" fmla="*/ 66078 w 243179"/>
              <a:gd name="connsiteY9" fmla="*/ 72923 h 400494"/>
              <a:gd name="connsiteX10" fmla="*/ 63995 w 243179"/>
              <a:gd name="connsiteY10" fmla="*/ 87210 h 400494"/>
              <a:gd name="connsiteX11" fmla="*/ 63995 w 243179"/>
              <a:gd name="connsiteY11" fmla="*/ 130365 h 400494"/>
              <a:gd name="connsiteX12" fmla="*/ 1790 w 243179"/>
              <a:gd name="connsiteY12" fmla="*/ 126199 h 400494"/>
              <a:gd name="connsiteX13" fmla="*/ 1790 w 243179"/>
              <a:gd name="connsiteY13" fmla="*/ 28575 h 400494"/>
              <a:gd name="connsiteX14" fmla="*/ 119354 w 243179"/>
              <a:gd name="connsiteY14" fmla="*/ 0 h 400494"/>
              <a:gd name="connsiteX15" fmla="*/ 210299 w 243179"/>
              <a:gd name="connsiteY15" fmla="*/ 29616 h 400494"/>
              <a:gd name="connsiteX16" fmla="*/ 240804 w 243179"/>
              <a:gd name="connsiteY16" fmla="*/ 110274 h 400494"/>
              <a:gd name="connsiteX17" fmla="*/ 188861 w 243179"/>
              <a:gd name="connsiteY17" fmla="*/ 224282 h 400494"/>
              <a:gd name="connsiteX18" fmla="*/ 90779 w 243179"/>
              <a:gd name="connsiteY18" fmla="*/ 340068 h 400494"/>
              <a:gd name="connsiteX19" fmla="*/ 243179 w 243179"/>
              <a:gd name="connsiteY19" fmla="*/ 340068 h 400494"/>
              <a:gd name="connsiteX20" fmla="*/ 243179 w 243179"/>
              <a:gd name="connsiteY20" fmla="*/ 400494 h 400494"/>
              <a:gd name="connsiteX21" fmla="*/ 0 w 243179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79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25" y="173532"/>
                  <a:pt x="146291" y="168021"/>
                </a:cubicBezTo>
                <a:cubicBezTo>
                  <a:pt x="150317" y="162521"/>
                  <a:pt x="154190" y="154774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3" y="83337"/>
                  <a:pt x="149568" y="74409"/>
                </a:cubicBezTo>
                <a:cubicBezTo>
                  <a:pt x="140043" y="65481"/>
                  <a:pt x="127838" y="61010"/>
                  <a:pt x="112953" y="61010"/>
                </a:cubicBezTo>
                <a:cubicBezTo>
                  <a:pt x="98221" y="61010"/>
                  <a:pt x="87058" y="62204"/>
                  <a:pt x="79476" y="64731"/>
                </a:cubicBezTo>
                <a:cubicBezTo>
                  <a:pt x="72034" y="67119"/>
                  <a:pt x="67564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199"/>
                </a:lnTo>
                <a:lnTo>
                  <a:pt x="1790" y="28575"/>
                </a:lnTo>
                <a:cubicBezTo>
                  <a:pt x="39890" y="9525"/>
                  <a:pt x="79171" y="0"/>
                  <a:pt x="119354" y="0"/>
                </a:cubicBezTo>
                <a:cubicBezTo>
                  <a:pt x="159537" y="0"/>
                  <a:pt x="189903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79" y="340068"/>
                </a:lnTo>
                <a:lnTo>
                  <a:pt x="243179" y="340068"/>
                </a:lnTo>
                <a:lnTo>
                  <a:pt x="243179" y="400494"/>
                </a:lnTo>
                <a:lnTo>
                  <a:pt x="0" y="400494"/>
                </a:lnTo>
              </a:path>
            </a:pathLst>
          </a:custGeom>
          <a:solidFill>
            <a:srgbClr val="8D76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6819900" y="18923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6775450" y="18478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6144564" y="220298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6144564" y="23858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6108204" y="3083801"/>
            <a:ext cx="1711655" cy="1726768"/>
          </a:xfrm>
          <a:custGeom>
            <a:avLst/>
            <a:gdLst>
              <a:gd name="connsiteX0" fmla="*/ 1648155 w 1711655"/>
              <a:gd name="connsiteY0" fmla="*/ 63500 h 1726768"/>
              <a:gd name="connsiteX1" fmla="*/ 1603476 w 1711655"/>
              <a:gd name="connsiteY1" fmla="*/ 108610 h 1726768"/>
              <a:gd name="connsiteX2" fmla="*/ 63500 w 1711655"/>
              <a:gd name="connsiteY2" fmla="*/ 1663268 h 17267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711655" h="1726768">
                <a:moveTo>
                  <a:pt x="1648155" y="63500"/>
                </a:moveTo>
                <a:lnTo>
                  <a:pt x="1603476" y="108610"/>
                </a:lnTo>
                <a:lnTo>
                  <a:pt x="63500" y="1663268"/>
                </a:lnTo>
              </a:path>
            </a:pathLst>
          </a:custGeom>
          <a:ln w="1270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7538440" y="2845942"/>
            <a:ext cx="516432" cy="518071"/>
          </a:xfrm>
          <a:custGeom>
            <a:avLst/>
            <a:gdLst>
              <a:gd name="connsiteX0" fmla="*/ 346468 w 516432"/>
              <a:gd name="connsiteY0" fmla="*/ 518071 h 518071"/>
              <a:gd name="connsiteX1" fmla="*/ 516432 w 516432"/>
              <a:gd name="connsiteY1" fmla="*/ 0 h 518071"/>
              <a:gd name="connsiteX2" fmla="*/ 0 w 516432"/>
              <a:gd name="connsiteY2" fmla="*/ 174879 h 518071"/>
              <a:gd name="connsiteX3" fmla="*/ 346468 w 516432"/>
              <a:gd name="connsiteY3" fmla="*/ 518071 h 518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16432" h="518071">
                <a:moveTo>
                  <a:pt x="346468" y="518071"/>
                </a:moveTo>
                <a:lnTo>
                  <a:pt x="516432" y="0"/>
                </a:lnTo>
                <a:lnTo>
                  <a:pt x="0" y="174879"/>
                </a:lnTo>
                <a:lnTo>
                  <a:pt x="346468" y="518071"/>
                </a:lnTo>
              </a:path>
            </a:pathLst>
          </a:custGeom>
          <a:solidFill>
            <a:srgbClr val="E4FF5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49700" y="2146300"/>
            <a:ext cx="1422400" cy="330200"/>
          </a:xfrm>
          <a:prstGeom prst="rect">
            <a:avLst/>
          </a:prstGeom>
          <a:noFill/>
        </p:spPr>
      </p:pic>
      <p:pic>
        <p:nvPicPr>
          <p:cNvPr id="10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0" y="2082800"/>
            <a:ext cx="1016000" cy="482600"/>
          </a:xfrm>
          <a:prstGeom prst="rect">
            <a:avLst/>
          </a:prstGeom>
          <a:noFill/>
        </p:spPr>
      </p:pic>
      <p:pic>
        <p:nvPicPr>
          <p:cNvPr id="103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97800" y="3581400"/>
            <a:ext cx="1587500" cy="774700"/>
          </a:xfrm>
          <a:prstGeom prst="rect">
            <a:avLst/>
          </a:prstGeom>
          <a:noFill/>
        </p:spPr>
      </p:pic>
      <p:pic>
        <p:nvPicPr>
          <p:cNvPr id="103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54600" y="6223000"/>
            <a:ext cx="7620000" cy="3073400"/>
          </a:xfrm>
          <a:prstGeom prst="rect">
            <a:avLst/>
          </a:prstGeom>
          <a:noFill/>
        </p:spPr>
      </p:pic>
      <p:sp>
        <p:nvSpPr>
          <p:cNvPr id="46" name="TextBox 45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4E74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638300" y="7988296"/>
            <a:ext cx="838203" cy="838202"/>
          </a:xfrm>
          <a:custGeom>
            <a:avLst/>
            <a:gdLst>
              <a:gd name="connsiteX0" fmla="*/ 715454 w 838203"/>
              <a:gd name="connsiteY0" fmla="*/ 122748 h 838202"/>
              <a:gd name="connsiteX1" fmla="*/ 715454 w 838203"/>
              <a:gd name="connsiteY1" fmla="*/ 715450 h 838202"/>
              <a:gd name="connsiteX2" fmla="*/ 122758 w 838203"/>
              <a:gd name="connsiteY2" fmla="*/ 715450 h 838202"/>
              <a:gd name="connsiteX3" fmla="*/ 122758 w 838203"/>
              <a:gd name="connsiteY3" fmla="*/ 122748 h 838202"/>
              <a:gd name="connsiteX4" fmla="*/ 715454 w 838203"/>
              <a:gd name="connsiteY4" fmla="*/ 122748 h 838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2">
                <a:moveTo>
                  <a:pt x="715454" y="122748"/>
                </a:moveTo>
                <a:cubicBezTo>
                  <a:pt x="879119" y="286425"/>
                  <a:pt x="879119" y="551782"/>
                  <a:pt x="715454" y="715450"/>
                </a:cubicBezTo>
                <a:cubicBezTo>
                  <a:pt x="551776" y="879119"/>
                  <a:pt x="286423" y="879119"/>
                  <a:pt x="122758" y="715450"/>
                </a:cubicBezTo>
                <a:cubicBezTo>
                  <a:pt x="-40919" y="551782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93850" y="79438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467100" y="48641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422650" y="48196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788462" y="516843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788462" y="53512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638300" y="6438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93850" y="6394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938134" y="666859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3 h 392607"/>
              <a:gd name="connsiteX2" fmla="*/ 26797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3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8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3"/>
                </a:lnTo>
                <a:lnTo>
                  <a:pt x="26797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3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8" y="339026"/>
                </a:lnTo>
                <a:cubicBezTo>
                  <a:pt x="86474" y="338581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8D76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625600" y="4889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581150" y="4845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993900" y="56388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795779" y="59611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993900" y="59611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921967" y="5111305"/>
            <a:ext cx="243179" cy="400494"/>
          </a:xfrm>
          <a:custGeom>
            <a:avLst/>
            <a:gdLst>
              <a:gd name="connsiteX0" fmla="*/ 0 w 243179"/>
              <a:gd name="connsiteY0" fmla="*/ 400494 h 400494"/>
              <a:gd name="connsiteX1" fmla="*/ 0 w 243179"/>
              <a:gd name="connsiteY1" fmla="*/ 353618 h 400494"/>
              <a:gd name="connsiteX2" fmla="*/ 121297 w 243179"/>
              <a:gd name="connsiteY2" fmla="*/ 200621 h 400494"/>
              <a:gd name="connsiteX3" fmla="*/ 146291 w 243179"/>
              <a:gd name="connsiteY3" fmla="*/ 168021 h 400494"/>
              <a:gd name="connsiteX4" fmla="*/ 158051 w 243179"/>
              <a:gd name="connsiteY4" fmla="*/ 144805 h 400494"/>
              <a:gd name="connsiteX5" fmla="*/ 163855 w 243179"/>
              <a:gd name="connsiteY5" fmla="*/ 108788 h 400494"/>
              <a:gd name="connsiteX6" fmla="*/ 149568 w 243179"/>
              <a:gd name="connsiteY6" fmla="*/ 74409 h 400494"/>
              <a:gd name="connsiteX7" fmla="*/ 112953 w 243179"/>
              <a:gd name="connsiteY7" fmla="*/ 61023 h 400494"/>
              <a:gd name="connsiteX8" fmla="*/ 79476 w 243179"/>
              <a:gd name="connsiteY8" fmla="*/ 64732 h 400494"/>
              <a:gd name="connsiteX9" fmla="*/ 66078 w 243179"/>
              <a:gd name="connsiteY9" fmla="*/ 72923 h 400494"/>
              <a:gd name="connsiteX10" fmla="*/ 63995 w 243179"/>
              <a:gd name="connsiteY10" fmla="*/ 87210 h 400494"/>
              <a:gd name="connsiteX11" fmla="*/ 63995 w 243179"/>
              <a:gd name="connsiteY11" fmla="*/ 130365 h 400494"/>
              <a:gd name="connsiteX12" fmla="*/ 1790 w 243179"/>
              <a:gd name="connsiteY12" fmla="*/ 126200 h 400494"/>
              <a:gd name="connsiteX13" fmla="*/ 1790 w 243179"/>
              <a:gd name="connsiteY13" fmla="*/ 28575 h 400494"/>
              <a:gd name="connsiteX14" fmla="*/ 119354 w 243179"/>
              <a:gd name="connsiteY14" fmla="*/ 0 h 400494"/>
              <a:gd name="connsiteX15" fmla="*/ 210299 w 243179"/>
              <a:gd name="connsiteY15" fmla="*/ 29616 h 400494"/>
              <a:gd name="connsiteX16" fmla="*/ 240804 w 243179"/>
              <a:gd name="connsiteY16" fmla="*/ 110274 h 400494"/>
              <a:gd name="connsiteX17" fmla="*/ 188861 w 243179"/>
              <a:gd name="connsiteY17" fmla="*/ 224282 h 400494"/>
              <a:gd name="connsiteX18" fmla="*/ 90779 w 243179"/>
              <a:gd name="connsiteY18" fmla="*/ 340068 h 400494"/>
              <a:gd name="connsiteX19" fmla="*/ 243179 w 243179"/>
              <a:gd name="connsiteY19" fmla="*/ 340068 h 400494"/>
              <a:gd name="connsiteX20" fmla="*/ 243179 w 243179"/>
              <a:gd name="connsiteY20" fmla="*/ 400494 h 400494"/>
              <a:gd name="connsiteX21" fmla="*/ 0 w 243179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79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25" y="173532"/>
                  <a:pt x="146291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3" y="83337"/>
                  <a:pt x="149568" y="74409"/>
                </a:cubicBezTo>
                <a:cubicBezTo>
                  <a:pt x="140043" y="65481"/>
                  <a:pt x="127838" y="61023"/>
                  <a:pt x="112953" y="61023"/>
                </a:cubicBezTo>
                <a:cubicBezTo>
                  <a:pt x="98221" y="61023"/>
                  <a:pt x="87058" y="62204"/>
                  <a:pt x="79476" y="64732"/>
                </a:cubicBezTo>
                <a:cubicBezTo>
                  <a:pt x="72034" y="67119"/>
                  <a:pt x="67564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71" y="0"/>
                  <a:pt x="119354" y="0"/>
                </a:cubicBezTo>
                <a:cubicBezTo>
                  <a:pt x="159537" y="0"/>
                  <a:pt x="189903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79" y="340068"/>
                </a:lnTo>
                <a:lnTo>
                  <a:pt x="243179" y="340068"/>
                </a:lnTo>
                <a:lnTo>
                  <a:pt x="243179" y="400494"/>
                </a:lnTo>
                <a:lnTo>
                  <a:pt x="0" y="400494"/>
                </a:lnTo>
              </a:path>
            </a:pathLst>
          </a:custGeom>
          <a:solidFill>
            <a:srgbClr val="8D76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819900" y="48641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775450" y="48196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144564" y="517478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6144564" y="53576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993900" y="72390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1795779" y="75613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993900" y="75613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940800" y="8140696"/>
            <a:ext cx="838203" cy="838202"/>
          </a:xfrm>
          <a:custGeom>
            <a:avLst/>
            <a:gdLst>
              <a:gd name="connsiteX0" fmla="*/ 715454 w 838203"/>
              <a:gd name="connsiteY0" fmla="*/ 122748 h 838202"/>
              <a:gd name="connsiteX1" fmla="*/ 715454 w 838203"/>
              <a:gd name="connsiteY1" fmla="*/ 715450 h 838202"/>
              <a:gd name="connsiteX2" fmla="*/ 122758 w 838203"/>
              <a:gd name="connsiteY2" fmla="*/ 715450 h 838202"/>
              <a:gd name="connsiteX3" fmla="*/ 122758 w 838203"/>
              <a:gd name="connsiteY3" fmla="*/ 122748 h 838202"/>
              <a:gd name="connsiteX4" fmla="*/ 715454 w 838203"/>
              <a:gd name="connsiteY4" fmla="*/ 122748 h 838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2">
                <a:moveTo>
                  <a:pt x="715454" y="122748"/>
                </a:moveTo>
                <a:cubicBezTo>
                  <a:pt x="879119" y="286425"/>
                  <a:pt x="879119" y="551782"/>
                  <a:pt x="715454" y="715450"/>
                </a:cubicBezTo>
                <a:cubicBezTo>
                  <a:pt x="551777" y="879119"/>
                  <a:pt x="286422" y="879119"/>
                  <a:pt x="122758" y="715450"/>
                </a:cubicBezTo>
                <a:cubicBezTo>
                  <a:pt x="-40919" y="551782"/>
                  <a:pt x="-40919" y="286425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896350" y="80962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9231883" y="83625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3 h 400494"/>
              <a:gd name="connsiteX2" fmla="*/ 121298 w 243192"/>
              <a:gd name="connsiteY2" fmla="*/ 200617 h 400494"/>
              <a:gd name="connsiteX3" fmla="*/ 146304 w 243192"/>
              <a:gd name="connsiteY3" fmla="*/ 168024 h 400494"/>
              <a:gd name="connsiteX4" fmla="*/ 158064 w 243192"/>
              <a:gd name="connsiteY4" fmla="*/ 144807 h 400494"/>
              <a:gd name="connsiteX5" fmla="*/ 163868 w 243192"/>
              <a:gd name="connsiteY5" fmla="*/ 108787 h 400494"/>
              <a:gd name="connsiteX6" fmla="*/ 149580 w 243192"/>
              <a:gd name="connsiteY6" fmla="*/ 74408 h 400494"/>
              <a:gd name="connsiteX7" fmla="*/ 112966 w 243192"/>
              <a:gd name="connsiteY7" fmla="*/ 61023 h 400494"/>
              <a:gd name="connsiteX8" fmla="*/ 79476 w 243192"/>
              <a:gd name="connsiteY8" fmla="*/ 64731 h 400494"/>
              <a:gd name="connsiteX9" fmla="*/ 66078 w 243192"/>
              <a:gd name="connsiteY9" fmla="*/ 72922 h 400494"/>
              <a:gd name="connsiteX10" fmla="*/ 63995 w 243192"/>
              <a:gd name="connsiteY10" fmla="*/ 87210 h 400494"/>
              <a:gd name="connsiteX11" fmla="*/ 63995 w 243192"/>
              <a:gd name="connsiteY11" fmla="*/ 130371 h 400494"/>
              <a:gd name="connsiteX12" fmla="*/ 1790 w 243192"/>
              <a:gd name="connsiteY12" fmla="*/ 126203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3 h 400494"/>
              <a:gd name="connsiteX17" fmla="*/ 188862 w 243192"/>
              <a:gd name="connsiteY17" fmla="*/ 224281 h 400494"/>
              <a:gd name="connsiteX18" fmla="*/ 90792 w 243192"/>
              <a:gd name="connsiteY18" fmla="*/ 340069 h 400494"/>
              <a:gd name="connsiteX19" fmla="*/ 243192 w 243192"/>
              <a:gd name="connsiteY19" fmla="*/ 340069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3"/>
                </a:lnTo>
                <a:lnTo>
                  <a:pt x="121298" y="200617"/>
                </a:lnTo>
                <a:cubicBezTo>
                  <a:pt x="133794" y="184395"/>
                  <a:pt x="142138" y="173531"/>
                  <a:pt x="146304" y="168024"/>
                </a:cubicBezTo>
                <a:cubicBezTo>
                  <a:pt x="150317" y="162517"/>
                  <a:pt x="154190" y="154778"/>
                  <a:pt x="158064" y="144807"/>
                </a:cubicBezTo>
                <a:cubicBezTo>
                  <a:pt x="161925" y="134835"/>
                  <a:pt x="163868" y="122780"/>
                  <a:pt x="163868" y="108787"/>
                </a:cubicBezTo>
                <a:cubicBezTo>
                  <a:pt x="163868" y="94805"/>
                  <a:pt x="159105" y="83336"/>
                  <a:pt x="149580" y="74408"/>
                </a:cubicBezTo>
                <a:cubicBezTo>
                  <a:pt x="140055" y="65480"/>
                  <a:pt x="127851" y="61023"/>
                  <a:pt x="112966" y="61023"/>
                </a:cubicBezTo>
                <a:cubicBezTo>
                  <a:pt x="98235" y="61023"/>
                  <a:pt x="87071" y="62203"/>
                  <a:pt x="79476" y="64731"/>
                </a:cubicBezTo>
                <a:cubicBezTo>
                  <a:pt x="72034" y="67119"/>
                  <a:pt x="67577" y="69798"/>
                  <a:pt x="66078" y="72922"/>
                </a:cubicBezTo>
                <a:cubicBezTo>
                  <a:pt x="64744" y="75894"/>
                  <a:pt x="63995" y="80657"/>
                  <a:pt x="63995" y="87210"/>
                </a:cubicBezTo>
                <a:lnTo>
                  <a:pt x="63995" y="130371"/>
                </a:lnTo>
                <a:lnTo>
                  <a:pt x="1790" y="126203"/>
                </a:lnTo>
                <a:lnTo>
                  <a:pt x="1790" y="28575"/>
                </a:lnTo>
                <a:cubicBezTo>
                  <a:pt x="39890" y="9525"/>
                  <a:pt x="79185" y="0"/>
                  <a:pt x="119367" y="0"/>
                </a:cubicBezTo>
                <a:cubicBezTo>
                  <a:pt x="159549" y="0"/>
                  <a:pt x="189903" y="9816"/>
                  <a:pt x="210299" y="29616"/>
                </a:cubicBezTo>
                <a:cubicBezTo>
                  <a:pt x="230543" y="49262"/>
                  <a:pt x="240804" y="76047"/>
                  <a:pt x="240804" y="110273"/>
                </a:cubicBezTo>
                <a:cubicBezTo>
                  <a:pt x="240804" y="144360"/>
                  <a:pt x="223545" y="182312"/>
                  <a:pt x="188862" y="224281"/>
                </a:cubicBezTo>
                <a:lnTo>
                  <a:pt x="90792" y="340069"/>
                </a:lnTo>
                <a:lnTo>
                  <a:pt x="243192" y="340069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353300" y="8166096"/>
            <a:ext cx="838203" cy="838202"/>
          </a:xfrm>
          <a:custGeom>
            <a:avLst/>
            <a:gdLst>
              <a:gd name="connsiteX0" fmla="*/ 715454 w 838203"/>
              <a:gd name="connsiteY0" fmla="*/ 122748 h 838202"/>
              <a:gd name="connsiteX1" fmla="*/ 715454 w 838203"/>
              <a:gd name="connsiteY1" fmla="*/ 715450 h 838202"/>
              <a:gd name="connsiteX2" fmla="*/ 122758 w 838203"/>
              <a:gd name="connsiteY2" fmla="*/ 715450 h 838202"/>
              <a:gd name="connsiteX3" fmla="*/ 122758 w 838203"/>
              <a:gd name="connsiteY3" fmla="*/ 122748 h 838202"/>
              <a:gd name="connsiteX4" fmla="*/ 715454 w 838203"/>
              <a:gd name="connsiteY4" fmla="*/ 122748 h 838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2">
                <a:moveTo>
                  <a:pt x="715454" y="122748"/>
                </a:moveTo>
                <a:cubicBezTo>
                  <a:pt x="879119" y="286425"/>
                  <a:pt x="879119" y="551782"/>
                  <a:pt x="715454" y="715450"/>
                </a:cubicBezTo>
                <a:cubicBezTo>
                  <a:pt x="551777" y="879119"/>
                  <a:pt x="286422" y="879119"/>
                  <a:pt x="122758" y="715450"/>
                </a:cubicBezTo>
                <a:cubicBezTo>
                  <a:pt x="-40919" y="551782"/>
                  <a:pt x="-40919" y="286425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308850" y="8121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653134" y="8395792"/>
            <a:ext cx="234112" cy="392607"/>
          </a:xfrm>
          <a:custGeom>
            <a:avLst/>
            <a:gdLst>
              <a:gd name="connsiteX0" fmla="*/ 98234 w 234112"/>
              <a:gd name="connsiteY0" fmla="*/ 318789 h 392607"/>
              <a:gd name="connsiteX1" fmla="*/ 98234 w 234112"/>
              <a:gd name="connsiteY1" fmla="*/ 79323 h 392607"/>
              <a:gd name="connsiteX2" fmla="*/ 26796 w 234112"/>
              <a:gd name="connsiteY2" fmla="*/ 115787 h 392607"/>
              <a:gd name="connsiteX3" fmla="*/ 0 w 234112"/>
              <a:gd name="connsiteY3" fmla="*/ 68910 h 392607"/>
              <a:gd name="connsiteX4" fmla="*/ 111035 w 234112"/>
              <a:gd name="connsiteY4" fmla="*/ 0 h 392607"/>
              <a:gd name="connsiteX5" fmla="*/ 170713 w 234112"/>
              <a:gd name="connsiteY5" fmla="*/ 0 h 392607"/>
              <a:gd name="connsiteX6" fmla="*/ 170713 w 234112"/>
              <a:gd name="connsiteY6" fmla="*/ 337690 h 392607"/>
              <a:gd name="connsiteX7" fmla="*/ 234112 w 234112"/>
              <a:gd name="connsiteY7" fmla="*/ 340815 h 392607"/>
              <a:gd name="connsiteX8" fmla="*/ 234112 w 234112"/>
              <a:gd name="connsiteY8" fmla="*/ 392607 h 392607"/>
              <a:gd name="connsiteX9" fmla="*/ 22034 w 234112"/>
              <a:gd name="connsiteY9" fmla="*/ 392607 h 392607"/>
              <a:gd name="connsiteX10" fmla="*/ 22034 w 234112"/>
              <a:gd name="connsiteY10" fmla="*/ 342601 h 392607"/>
              <a:gd name="connsiteX11" fmla="*/ 80517 w 234112"/>
              <a:gd name="connsiteY11" fmla="*/ 339028 h 392607"/>
              <a:gd name="connsiteX12" fmla="*/ 93916 w 234112"/>
              <a:gd name="connsiteY12" fmla="*/ 334117 h 392607"/>
              <a:gd name="connsiteX13" fmla="*/ 98234 w 234112"/>
              <a:gd name="connsiteY13" fmla="*/ 318789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2" h="392607">
                <a:moveTo>
                  <a:pt x="98234" y="318789"/>
                </a:moveTo>
                <a:lnTo>
                  <a:pt x="98234" y="79323"/>
                </a:lnTo>
                <a:lnTo>
                  <a:pt x="26796" y="115787"/>
                </a:lnTo>
                <a:lnTo>
                  <a:pt x="0" y="68910"/>
                </a:lnTo>
                <a:lnTo>
                  <a:pt x="111035" y="0"/>
                </a:lnTo>
                <a:lnTo>
                  <a:pt x="170713" y="0"/>
                </a:lnTo>
                <a:lnTo>
                  <a:pt x="170713" y="337690"/>
                </a:lnTo>
                <a:lnTo>
                  <a:pt x="234112" y="340815"/>
                </a:lnTo>
                <a:lnTo>
                  <a:pt x="234112" y="392607"/>
                </a:lnTo>
                <a:lnTo>
                  <a:pt x="22034" y="392607"/>
                </a:lnTo>
                <a:lnTo>
                  <a:pt x="22034" y="342601"/>
                </a:lnTo>
                <a:lnTo>
                  <a:pt x="80517" y="339028"/>
                </a:lnTo>
                <a:cubicBezTo>
                  <a:pt x="86474" y="338583"/>
                  <a:pt x="90944" y="336946"/>
                  <a:pt x="93916" y="334117"/>
                </a:cubicBezTo>
                <a:cubicBezTo>
                  <a:pt x="96748" y="331290"/>
                  <a:pt x="98234" y="326229"/>
                  <a:pt x="98234" y="318789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1295400"/>
            <a:ext cx="7912100" cy="2311400"/>
          </a:xfrm>
          <a:prstGeom prst="rect">
            <a:avLst/>
          </a:prstGeom>
          <a:noFill/>
        </p:spPr>
      </p:pic>
      <p:pic>
        <p:nvPicPr>
          <p:cNvPr id="10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49700" y="5118100"/>
            <a:ext cx="1422400" cy="330200"/>
          </a:xfrm>
          <a:prstGeom prst="rect">
            <a:avLst/>
          </a:prstGeom>
          <a:noFill/>
        </p:spPr>
      </p:pic>
      <p:pic>
        <p:nvPicPr>
          <p:cNvPr id="102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93000" y="5054600"/>
            <a:ext cx="1016000" cy="482600"/>
          </a:xfrm>
          <a:prstGeom prst="rect">
            <a:avLst/>
          </a:prstGeom>
          <a:noFill/>
        </p:spPr>
      </p:pic>
      <p:pic>
        <p:nvPicPr>
          <p:cNvPr id="102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04000" y="8166100"/>
            <a:ext cx="5727700" cy="787400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4E74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638300" y="7988296"/>
            <a:ext cx="838203" cy="838202"/>
          </a:xfrm>
          <a:custGeom>
            <a:avLst/>
            <a:gdLst>
              <a:gd name="connsiteX0" fmla="*/ 715454 w 838203"/>
              <a:gd name="connsiteY0" fmla="*/ 122748 h 838202"/>
              <a:gd name="connsiteX1" fmla="*/ 715454 w 838203"/>
              <a:gd name="connsiteY1" fmla="*/ 715450 h 838202"/>
              <a:gd name="connsiteX2" fmla="*/ 122758 w 838203"/>
              <a:gd name="connsiteY2" fmla="*/ 715450 h 838202"/>
              <a:gd name="connsiteX3" fmla="*/ 122758 w 838203"/>
              <a:gd name="connsiteY3" fmla="*/ 122748 h 838202"/>
              <a:gd name="connsiteX4" fmla="*/ 715454 w 838203"/>
              <a:gd name="connsiteY4" fmla="*/ 122748 h 838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2">
                <a:moveTo>
                  <a:pt x="715454" y="122748"/>
                </a:moveTo>
                <a:cubicBezTo>
                  <a:pt x="879119" y="286425"/>
                  <a:pt x="879119" y="551782"/>
                  <a:pt x="715454" y="715450"/>
                </a:cubicBezTo>
                <a:cubicBezTo>
                  <a:pt x="551776" y="879119"/>
                  <a:pt x="286423" y="879119"/>
                  <a:pt x="122758" y="715450"/>
                </a:cubicBezTo>
                <a:cubicBezTo>
                  <a:pt x="-40919" y="551782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93850" y="79438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467100" y="48641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422650" y="48196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788462" y="516843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788462" y="53512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638300" y="6438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93850" y="6394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938134" y="666859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3 h 392607"/>
              <a:gd name="connsiteX2" fmla="*/ 26797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3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8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3"/>
                </a:lnTo>
                <a:lnTo>
                  <a:pt x="26797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3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8" y="339026"/>
                </a:lnTo>
                <a:cubicBezTo>
                  <a:pt x="86474" y="338581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8D76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625600" y="4889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581150" y="4845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993900" y="56388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795779" y="59611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993900" y="59611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921967" y="5111305"/>
            <a:ext cx="243179" cy="400494"/>
          </a:xfrm>
          <a:custGeom>
            <a:avLst/>
            <a:gdLst>
              <a:gd name="connsiteX0" fmla="*/ 0 w 243179"/>
              <a:gd name="connsiteY0" fmla="*/ 400494 h 400494"/>
              <a:gd name="connsiteX1" fmla="*/ 0 w 243179"/>
              <a:gd name="connsiteY1" fmla="*/ 353618 h 400494"/>
              <a:gd name="connsiteX2" fmla="*/ 121297 w 243179"/>
              <a:gd name="connsiteY2" fmla="*/ 200621 h 400494"/>
              <a:gd name="connsiteX3" fmla="*/ 146291 w 243179"/>
              <a:gd name="connsiteY3" fmla="*/ 168021 h 400494"/>
              <a:gd name="connsiteX4" fmla="*/ 158051 w 243179"/>
              <a:gd name="connsiteY4" fmla="*/ 144805 h 400494"/>
              <a:gd name="connsiteX5" fmla="*/ 163855 w 243179"/>
              <a:gd name="connsiteY5" fmla="*/ 108788 h 400494"/>
              <a:gd name="connsiteX6" fmla="*/ 149568 w 243179"/>
              <a:gd name="connsiteY6" fmla="*/ 74409 h 400494"/>
              <a:gd name="connsiteX7" fmla="*/ 112953 w 243179"/>
              <a:gd name="connsiteY7" fmla="*/ 61023 h 400494"/>
              <a:gd name="connsiteX8" fmla="*/ 79476 w 243179"/>
              <a:gd name="connsiteY8" fmla="*/ 64732 h 400494"/>
              <a:gd name="connsiteX9" fmla="*/ 66078 w 243179"/>
              <a:gd name="connsiteY9" fmla="*/ 72923 h 400494"/>
              <a:gd name="connsiteX10" fmla="*/ 63995 w 243179"/>
              <a:gd name="connsiteY10" fmla="*/ 87210 h 400494"/>
              <a:gd name="connsiteX11" fmla="*/ 63995 w 243179"/>
              <a:gd name="connsiteY11" fmla="*/ 130365 h 400494"/>
              <a:gd name="connsiteX12" fmla="*/ 1790 w 243179"/>
              <a:gd name="connsiteY12" fmla="*/ 126200 h 400494"/>
              <a:gd name="connsiteX13" fmla="*/ 1790 w 243179"/>
              <a:gd name="connsiteY13" fmla="*/ 28575 h 400494"/>
              <a:gd name="connsiteX14" fmla="*/ 119354 w 243179"/>
              <a:gd name="connsiteY14" fmla="*/ 0 h 400494"/>
              <a:gd name="connsiteX15" fmla="*/ 210299 w 243179"/>
              <a:gd name="connsiteY15" fmla="*/ 29616 h 400494"/>
              <a:gd name="connsiteX16" fmla="*/ 240804 w 243179"/>
              <a:gd name="connsiteY16" fmla="*/ 110274 h 400494"/>
              <a:gd name="connsiteX17" fmla="*/ 188861 w 243179"/>
              <a:gd name="connsiteY17" fmla="*/ 224282 h 400494"/>
              <a:gd name="connsiteX18" fmla="*/ 90779 w 243179"/>
              <a:gd name="connsiteY18" fmla="*/ 340068 h 400494"/>
              <a:gd name="connsiteX19" fmla="*/ 243179 w 243179"/>
              <a:gd name="connsiteY19" fmla="*/ 340068 h 400494"/>
              <a:gd name="connsiteX20" fmla="*/ 243179 w 243179"/>
              <a:gd name="connsiteY20" fmla="*/ 400494 h 400494"/>
              <a:gd name="connsiteX21" fmla="*/ 0 w 243179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79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25" y="173532"/>
                  <a:pt x="146291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3" y="83337"/>
                  <a:pt x="149568" y="74409"/>
                </a:cubicBezTo>
                <a:cubicBezTo>
                  <a:pt x="140043" y="65481"/>
                  <a:pt x="127838" y="61023"/>
                  <a:pt x="112953" y="61023"/>
                </a:cubicBezTo>
                <a:cubicBezTo>
                  <a:pt x="98221" y="61023"/>
                  <a:pt x="87058" y="62204"/>
                  <a:pt x="79476" y="64732"/>
                </a:cubicBezTo>
                <a:cubicBezTo>
                  <a:pt x="72034" y="67119"/>
                  <a:pt x="67564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71" y="0"/>
                  <a:pt x="119354" y="0"/>
                </a:cubicBezTo>
                <a:cubicBezTo>
                  <a:pt x="159537" y="0"/>
                  <a:pt x="189903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79" y="340068"/>
                </a:lnTo>
                <a:lnTo>
                  <a:pt x="243179" y="340068"/>
                </a:lnTo>
                <a:lnTo>
                  <a:pt x="243179" y="400494"/>
                </a:lnTo>
                <a:lnTo>
                  <a:pt x="0" y="400494"/>
                </a:lnTo>
              </a:path>
            </a:pathLst>
          </a:custGeom>
          <a:solidFill>
            <a:srgbClr val="8D76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819900" y="48641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775450" y="48196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144564" y="517478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6144564" y="53576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993900" y="72390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1795779" y="75613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993900" y="75613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9055100" y="1917700"/>
            <a:ext cx="838200" cy="838200"/>
          </a:xfrm>
          <a:custGeom>
            <a:avLst/>
            <a:gdLst>
              <a:gd name="connsiteX0" fmla="*/ 0 w 838200"/>
              <a:gd name="connsiteY0" fmla="*/ 0 h 838200"/>
              <a:gd name="connsiteX1" fmla="*/ 838200 w 838200"/>
              <a:gd name="connsiteY1" fmla="*/ 0 h 838200"/>
              <a:gd name="connsiteX2" fmla="*/ 838200 w 838200"/>
              <a:gd name="connsiteY2" fmla="*/ 838200 h 838200"/>
              <a:gd name="connsiteX3" fmla="*/ 0 w 838200"/>
              <a:gd name="connsiteY3" fmla="*/ 838200 h 838200"/>
              <a:gd name="connsiteX4" fmla="*/ 0 w 838200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0" h="838200">
                <a:moveTo>
                  <a:pt x="0" y="0"/>
                </a:moveTo>
                <a:lnTo>
                  <a:pt x="838200" y="0"/>
                </a:lnTo>
                <a:lnTo>
                  <a:pt x="838200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9010650" y="1873250"/>
            <a:ext cx="927100" cy="927100"/>
          </a:xfrm>
          <a:custGeom>
            <a:avLst/>
            <a:gdLst>
              <a:gd name="connsiteX0" fmla="*/ 44450 w 927100"/>
              <a:gd name="connsiteY0" fmla="*/ 44450 h 927100"/>
              <a:gd name="connsiteX1" fmla="*/ 882650 w 927100"/>
              <a:gd name="connsiteY1" fmla="*/ 44450 h 927100"/>
              <a:gd name="connsiteX2" fmla="*/ 882650 w 927100"/>
              <a:gd name="connsiteY2" fmla="*/ 882650 h 927100"/>
              <a:gd name="connsiteX3" fmla="*/ 44450 w 927100"/>
              <a:gd name="connsiteY3" fmla="*/ 882650 h 927100"/>
              <a:gd name="connsiteX4" fmla="*/ 44450 w 927100"/>
              <a:gd name="connsiteY4" fmla="*/ 44450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927100">
                <a:moveTo>
                  <a:pt x="44450" y="44450"/>
                </a:moveTo>
                <a:lnTo>
                  <a:pt x="882650" y="44450"/>
                </a:lnTo>
                <a:lnTo>
                  <a:pt x="882650" y="882650"/>
                </a:lnTo>
                <a:lnTo>
                  <a:pt x="44450" y="882650"/>
                </a:lnTo>
                <a:lnTo>
                  <a:pt x="44450" y="44450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9367634" y="2147392"/>
            <a:ext cx="234112" cy="392607"/>
          </a:xfrm>
          <a:custGeom>
            <a:avLst/>
            <a:gdLst>
              <a:gd name="connsiteX0" fmla="*/ 98234 w 234112"/>
              <a:gd name="connsiteY0" fmla="*/ 318782 h 392607"/>
              <a:gd name="connsiteX1" fmla="*/ 98234 w 234112"/>
              <a:gd name="connsiteY1" fmla="*/ 79324 h 392607"/>
              <a:gd name="connsiteX2" fmla="*/ 26796 w 234112"/>
              <a:gd name="connsiteY2" fmla="*/ 115785 h 392607"/>
              <a:gd name="connsiteX3" fmla="*/ 0 w 234112"/>
              <a:gd name="connsiteY3" fmla="*/ 68910 h 392607"/>
              <a:gd name="connsiteX4" fmla="*/ 111035 w 234112"/>
              <a:gd name="connsiteY4" fmla="*/ 0 h 392607"/>
              <a:gd name="connsiteX5" fmla="*/ 170713 w 234112"/>
              <a:gd name="connsiteY5" fmla="*/ 0 h 392607"/>
              <a:gd name="connsiteX6" fmla="*/ 170713 w 234112"/>
              <a:gd name="connsiteY6" fmla="*/ 337692 h 392607"/>
              <a:gd name="connsiteX7" fmla="*/ 234112 w 234112"/>
              <a:gd name="connsiteY7" fmla="*/ 340817 h 392607"/>
              <a:gd name="connsiteX8" fmla="*/ 234112 w 234112"/>
              <a:gd name="connsiteY8" fmla="*/ 392607 h 392607"/>
              <a:gd name="connsiteX9" fmla="*/ 22034 w 234112"/>
              <a:gd name="connsiteY9" fmla="*/ 392607 h 392607"/>
              <a:gd name="connsiteX10" fmla="*/ 22034 w 234112"/>
              <a:gd name="connsiteY10" fmla="*/ 342595 h 392607"/>
              <a:gd name="connsiteX11" fmla="*/ 80517 w 234112"/>
              <a:gd name="connsiteY11" fmla="*/ 339026 h 392607"/>
              <a:gd name="connsiteX12" fmla="*/ 93916 w 234112"/>
              <a:gd name="connsiteY12" fmla="*/ 334111 h 392607"/>
              <a:gd name="connsiteX13" fmla="*/ 98234 w 234112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2" h="392607">
                <a:moveTo>
                  <a:pt x="98234" y="318782"/>
                </a:moveTo>
                <a:lnTo>
                  <a:pt x="98234" y="79324"/>
                </a:lnTo>
                <a:lnTo>
                  <a:pt x="26796" y="115785"/>
                </a:lnTo>
                <a:lnTo>
                  <a:pt x="0" y="68910"/>
                </a:lnTo>
                <a:lnTo>
                  <a:pt x="111035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2" y="340817"/>
                </a:lnTo>
                <a:lnTo>
                  <a:pt x="234112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11"/>
                </a:cubicBezTo>
                <a:cubicBezTo>
                  <a:pt x="96748" y="331292"/>
                  <a:pt x="98234" y="326224"/>
                  <a:pt x="98234" y="318782"/>
                </a:cubicBezTo>
              </a:path>
            </a:pathLst>
          </a:custGeom>
          <a:solidFill>
            <a:srgbClr val="283B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552345" y="3042894"/>
            <a:ext cx="922654" cy="1231468"/>
          </a:xfrm>
          <a:custGeom>
            <a:avLst/>
            <a:gdLst>
              <a:gd name="connsiteX0" fmla="*/ 63500 w 922654"/>
              <a:gd name="connsiteY0" fmla="*/ 1167968 h 1231468"/>
              <a:gd name="connsiteX1" fmla="*/ 100621 w 922654"/>
              <a:gd name="connsiteY1" fmla="*/ 1116444 h 1231468"/>
              <a:gd name="connsiteX2" fmla="*/ 859154 w 922654"/>
              <a:gd name="connsiteY2" fmla="*/ 63500 h 12314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922654" h="1231468">
                <a:moveTo>
                  <a:pt x="63500" y="1167968"/>
                </a:moveTo>
                <a:lnTo>
                  <a:pt x="100621" y="1116444"/>
                </a:lnTo>
                <a:lnTo>
                  <a:pt x="859154" y="63500"/>
                </a:lnTo>
              </a:path>
            </a:pathLst>
          </a:custGeom>
          <a:ln w="1270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367915" y="4016806"/>
            <a:ext cx="482892" cy="538226"/>
          </a:xfrm>
          <a:custGeom>
            <a:avLst/>
            <a:gdLst>
              <a:gd name="connsiteX0" fmla="*/ 87198 w 482892"/>
              <a:gd name="connsiteY0" fmla="*/ 0 h 538226"/>
              <a:gd name="connsiteX1" fmla="*/ 0 w 482892"/>
              <a:gd name="connsiteY1" fmla="*/ 538226 h 538226"/>
              <a:gd name="connsiteX2" fmla="*/ 482892 w 482892"/>
              <a:gd name="connsiteY2" fmla="*/ 285051 h 538226"/>
              <a:gd name="connsiteX3" fmla="*/ 87198 w 482892"/>
              <a:gd name="connsiteY3" fmla="*/ 0 h 538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82892" h="538226">
                <a:moveTo>
                  <a:pt x="87198" y="0"/>
                </a:moveTo>
                <a:lnTo>
                  <a:pt x="0" y="538226"/>
                </a:lnTo>
                <a:lnTo>
                  <a:pt x="482892" y="285051"/>
                </a:lnTo>
                <a:lnTo>
                  <a:pt x="87198" y="0"/>
                </a:lnTo>
              </a:path>
            </a:pathLst>
          </a:custGeom>
          <a:solidFill>
            <a:srgbClr val="E4FF5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8100" y="1955800"/>
            <a:ext cx="6248400" cy="7874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49700" y="5118100"/>
            <a:ext cx="1422400" cy="330200"/>
          </a:xfrm>
          <a:prstGeom prst="rect">
            <a:avLst/>
          </a:prstGeom>
          <a:noFill/>
        </p:spPr>
      </p:pic>
      <p:pic>
        <p:nvPicPr>
          <p:cNvPr id="102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93000" y="5054600"/>
            <a:ext cx="1016000" cy="4826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702296" y="2235196"/>
            <a:ext cx="1816106" cy="1816106"/>
          </a:xfrm>
          <a:custGeom>
            <a:avLst/>
            <a:gdLst>
              <a:gd name="connsiteX0" fmla="*/ 1550139 w 1816106"/>
              <a:gd name="connsiteY0" fmla="*/ 265966 h 1816106"/>
              <a:gd name="connsiteX1" fmla="*/ 1550139 w 1816106"/>
              <a:gd name="connsiteY1" fmla="*/ 1550139 h 1816106"/>
              <a:gd name="connsiteX2" fmla="*/ 265966 w 1816106"/>
              <a:gd name="connsiteY2" fmla="*/ 1550139 h 1816106"/>
              <a:gd name="connsiteX3" fmla="*/ 265966 w 1816106"/>
              <a:gd name="connsiteY3" fmla="*/ 265966 h 1816106"/>
              <a:gd name="connsiteX4" fmla="*/ 1550139 w 1816106"/>
              <a:gd name="connsiteY4" fmla="*/ 265966 h 18161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6106" h="1816106">
                <a:moveTo>
                  <a:pt x="1550139" y="265966"/>
                </a:moveTo>
                <a:cubicBezTo>
                  <a:pt x="1904762" y="620575"/>
                  <a:pt x="1904762" y="1195530"/>
                  <a:pt x="1550139" y="1550139"/>
                </a:cubicBezTo>
                <a:cubicBezTo>
                  <a:pt x="1195530" y="1904761"/>
                  <a:pt x="620576" y="1904761"/>
                  <a:pt x="265966" y="1550139"/>
                </a:cubicBezTo>
                <a:cubicBezTo>
                  <a:pt x="-88655" y="1195530"/>
                  <a:pt x="-88655" y="620575"/>
                  <a:pt x="265966" y="265966"/>
                </a:cubicBezTo>
                <a:cubicBezTo>
                  <a:pt x="620576" y="-88655"/>
                  <a:pt x="1195530" y="-88655"/>
                  <a:pt x="1550139" y="26596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657846" y="2190746"/>
            <a:ext cx="1905006" cy="1905006"/>
          </a:xfrm>
          <a:custGeom>
            <a:avLst/>
            <a:gdLst>
              <a:gd name="connsiteX0" fmla="*/ 1594589 w 1905006"/>
              <a:gd name="connsiteY0" fmla="*/ 310416 h 1905006"/>
              <a:gd name="connsiteX1" fmla="*/ 1594589 w 1905006"/>
              <a:gd name="connsiteY1" fmla="*/ 1594589 h 1905006"/>
              <a:gd name="connsiteX2" fmla="*/ 310416 w 1905006"/>
              <a:gd name="connsiteY2" fmla="*/ 1594589 h 1905006"/>
              <a:gd name="connsiteX3" fmla="*/ 310416 w 1905006"/>
              <a:gd name="connsiteY3" fmla="*/ 310416 h 1905006"/>
              <a:gd name="connsiteX4" fmla="*/ 1594589 w 1905006"/>
              <a:gd name="connsiteY4" fmla="*/ 310416 h 19050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05006" h="1905006">
                <a:moveTo>
                  <a:pt x="1594589" y="310416"/>
                </a:moveTo>
                <a:cubicBezTo>
                  <a:pt x="1949212" y="665025"/>
                  <a:pt x="1949212" y="1239980"/>
                  <a:pt x="1594589" y="1594589"/>
                </a:cubicBezTo>
                <a:cubicBezTo>
                  <a:pt x="1239980" y="1949211"/>
                  <a:pt x="665026" y="1949211"/>
                  <a:pt x="310416" y="1594589"/>
                </a:cubicBezTo>
                <a:cubicBezTo>
                  <a:pt x="-44205" y="1239980"/>
                  <a:pt x="-44205" y="665025"/>
                  <a:pt x="310416" y="310416"/>
                </a:cubicBezTo>
                <a:cubicBezTo>
                  <a:pt x="665026" y="-44205"/>
                  <a:pt x="1239980" y="-44205"/>
                  <a:pt x="1594589" y="310416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727696" y="5841996"/>
            <a:ext cx="1816106" cy="1816106"/>
          </a:xfrm>
          <a:custGeom>
            <a:avLst/>
            <a:gdLst>
              <a:gd name="connsiteX0" fmla="*/ 1550139 w 1816106"/>
              <a:gd name="connsiteY0" fmla="*/ 265966 h 1816106"/>
              <a:gd name="connsiteX1" fmla="*/ 1550139 w 1816106"/>
              <a:gd name="connsiteY1" fmla="*/ 1550139 h 1816106"/>
              <a:gd name="connsiteX2" fmla="*/ 265966 w 1816106"/>
              <a:gd name="connsiteY2" fmla="*/ 1550139 h 1816106"/>
              <a:gd name="connsiteX3" fmla="*/ 265966 w 1816106"/>
              <a:gd name="connsiteY3" fmla="*/ 265966 h 1816106"/>
              <a:gd name="connsiteX4" fmla="*/ 1550139 w 1816106"/>
              <a:gd name="connsiteY4" fmla="*/ 265966 h 18161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6106" h="1816106">
                <a:moveTo>
                  <a:pt x="1550139" y="265966"/>
                </a:moveTo>
                <a:cubicBezTo>
                  <a:pt x="1904762" y="620576"/>
                  <a:pt x="1904762" y="1195530"/>
                  <a:pt x="1550139" y="1550139"/>
                </a:cubicBezTo>
                <a:cubicBezTo>
                  <a:pt x="1195530" y="1904762"/>
                  <a:pt x="620576" y="1904762"/>
                  <a:pt x="265966" y="1550139"/>
                </a:cubicBezTo>
                <a:cubicBezTo>
                  <a:pt x="-88655" y="1195530"/>
                  <a:pt x="-88655" y="620576"/>
                  <a:pt x="265966" y="265966"/>
                </a:cubicBezTo>
                <a:cubicBezTo>
                  <a:pt x="620576" y="-88655"/>
                  <a:pt x="1195530" y="-88655"/>
                  <a:pt x="1550139" y="26596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683246" y="5797546"/>
            <a:ext cx="1905006" cy="1905006"/>
          </a:xfrm>
          <a:custGeom>
            <a:avLst/>
            <a:gdLst>
              <a:gd name="connsiteX0" fmla="*/ 1594589 w 1905006"/>
              <a:gd name="connsiteY0" fmla="*/ 310416 h 1905006"/>
              <a:gd name="connsiteX1" fmla="*/ 1594589 w 1905006"/>
              <a:gd name="connsiteY1" fmla="*/ 1594589 h 1905006"/>
              <a:gd name="connsiteX2" fmla="*/ 310416 w 1905006"/>
              <a:gd name="connsiteY2" fmla="*/ 1594589 h 1905006"/>
              <a:gd name="connsiteX3" fmla="*/ 310416 w 1905006"/>
              <a:gd name="connsiteY3" fmla="*/ 310416 h 1905006"/>
              <a:gd name="connsiteX4" fmla="*/ 1594589 w 1905006"/>
              <a:gd name="connsiteY4" fmla="*/ 310416 h 19050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05006" h="1905006">
                <a:moveTo>
                  <a:pt x="1594589" y="310416"/>
                </a:moveTo>
                <a:cubicBezTo>
                  <a:pt x="1949212" y="665026"/>
                  <a:pt x="1949212" y="1239980"/>
                  <a:pt x="1594589" y="1594589"/>
                </a:cubicBezTo>
                <a:cubicBezTo>
                  <a:pt x="1239980" y="1949212"/>
                  <a:pt x="665026" y="1949212"/>
                  <a:pt x="310416" y="1594589"/>
                </a:cubicBezTo>
                <a:cubicBezTo>
                  <a:pt x="-44205" y="1239980"/>
                  <a:pt x="-44205" y="665026"/>
                  <a:pt x="310416" y="310416"/>
                </a:cubicBezTo>
                <a:cubicBezTo>
                  <a:pt x="665026" y="-44205"/>
                  <a:pt x="1239980" y="-44205"/>
                  <a:pt x="1594589" y="310416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519862" y="3994226"/>
            <a:ext cx="190500" cy="1381937"/>
          </a:xfrm>
          <a:custGeom>
            <a:avLst/>
            <a:gdLst>
              <a:gd name="connsiteX0" fmla="*/ 95250 w 190500"/>
              <a:gd name="connsiteY0" fmla="*/ 95250 h 1381937"/>
              <a:gd name="connsiteX1" fmla="*/ 95250 w 190500"/>
              <a:gd name="connsiteY1" fmla="*/ 1191437 h 1381937"/>
              <a:gd name="connsiteX2" fmla="*/ 95250 w 190500"/>
              <a:gd name="connsiteY2" fmla="*/ 1286687 h 13819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90500" h="1381937">
                <a:moveTo>
                  <a:pt x="95250" y="95250"/>
                </a:moveTo>
                <a:lnTo>
                  <a:pt x="95250" y="1191437"/>
                </a:lnTo>
                <a:lnTo>
                  <a:pt x="95250" y="1286687"/>
                </a:lnTo>
              </a:path>
            </a:pathLst>
          </a:custGeom>
          <a:ln w="1905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161722" y="5090414"/>
            <a:ext cx="906780" cy="787400"/>
          </a:xfrm>
          <a:custGeom>
            <a:avLst/>
            <a:gdLst>
              <a:gd name="connsiteX0" fmla="*/ 95250 w 906780"/>
              <a:gd name="connsiteY0" fmla="*/ 95250 h 787400"/>
              <a:gd name="connsiteX1" fmla="*/ 453390 w 906780"/>
              <a:gd name="connsiteY1" fmla="*/ 692150 h 787400"/>
              <a:gd name="connsiteX2" fmla="*/ 811530 w 906780"/>
              <a:gd name="connsiteY2" fmla="*/ 9525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906780" h="787400">
                <a:moveTo>
                  <a:pt x="95250" y="95250"/>
                </a:moveTo>
                <a:lnTo>
                  <a:pt x="453390" y="692150"/>
                </a:lnTo>
                <a:lnTo>
                  <a:pt x="811530" y="95250"/>
                </a:lnTo>
              </a:path>
            </a:pathLst>
          </a:custGeom>
          <a:ln w="1905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519862" y="5090414"/>
            <a:ext cx="381000" cy="787400"/>
          </a:xfrm>
          <a:custGeom>
            <a:avLst/>
            <a:gdLst>
              <a:gd name="connsiteX0" fmla="*/ 95250 w 381000"/>
              <a:gd name="connsiteY0" fmla="*/ 95250 h 787400"/>
              <a:gd name="connsiteX1" fmla="*/ 95250 w 381000"/>
              <a:gd name="connsiteY1" fmla="*/ 69215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0" h="787400">
                <a:moveTo>
                  <a:pt x="95250" y="95250"/>
                </a:moveTo>
                <a:lnTo>
                  <a:pt x="95250" y="692150"/>
                </a:lnTo>
              </a:path>
            </a:pathLst>
          </a:custGeom>
          <a:ln w="1905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9400" y="2476500"/>
            <a:ext cx="10223500" cy="12573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9400" y="6070600"/>
            <a:ext cx="11150600" cy="12573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4E74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638300" y="7988296"/>
            <a:ext cx="838203" cy="838202"/>
          </a:xfrm>
          <a:custGeom>
            <a:avLst/>
            <a:gdLst>
              <a:gd name="connsiteX0" fmla="*/ 715454 w 838203"/>
              <a:gd name="connsiteY0" fmla="*/ 122748 h 838202"/>
              <a:gd name="connsiteX1" fmla="*/ 715454 w 838203"/>
              <a:gd name="connsiteY1" fmla="*/ 715450 h 838202"/>
              <a:gd name="connsiteX2" fmla="*/ 122758 w 838203"/>
              <a:gd name="connsiteY2" fmla="*/ 715450 h 838202"/>
              <a:gd name="connsiteX3" fmla="*/ 122758 w 838203"/>
              <a:gd name="connsiteY3" fmla="*/ 122748 h 838202"/>
              <a:gd name="connsiteX4" fmla="*/ 715454 w 838203"/>
              <a:gd name="connsiteY4" fmla="*/ 122748 h 838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2">
                <a:moveTo>
                  <a:pt x="715454" y="122748"/>
                </a:moveTo>
                <a:cubicBezTo>
                  <a:pt x="879119" y="286425"/>
                  <a:pt x="879119" y="551782"/>
                  <a:pt x="715454" y="715450"/>
                </a:cubicBezTo>
                <a:cubicBezTo>
                  <a:pt x="551776" y="879119"/>
                  <a:pt x="286423" y="879119"/>
                  <a:pt x="122758" y="715450"/>
                </a:cubicBezTo>
                <a:cubicBezTo>
                  <a:pt x="-40919" y="551782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93850" y="79438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467100" y="48641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422650" y="48196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788462" y="516843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788462" y="53512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638300" y="6438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93850" y="6394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938134" y="666859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3 h 392607"/>
              <a:gd name="connsiteX2" fmla="*/ 26797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3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8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3"/>
                </a:lnTo>
                <a:lnTo>
                  <a:pt x="26797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3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8" y="339026"/>
                </a:lnTo>
                <a:cubicBezTo>
                  <a:pt x="86474" y="338581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8D76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625600" y="4889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581150" y="4845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993900" y="56388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795779" y="59611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993900" y="59611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921967" y="5111305"/>
            <a:ext cx="243179" cy="400494"/>
          </a:xfrm>
          <a:custGeom>
            <a:avLst/>
            <a:gdLst>
              <a:gd name="connsiteX0" fmla="*/ 0 w 243179"/>
              <a:gd name="connsiteY0" fmla="*/ 400494 h 400494"/>
              <a:gd name="connsiteX1" fmla="*/ 0 w 243179"/>
              <a:gd name="connsiteY1" fmla="*/ 353618 h 400494"/>
              <a:gd name="connsiteX2" fmla="*/ 121297 w 243179"/>
              <a:gd name="connsiteY2" fmla="*/ 200621 h 400494"/>
              <a:gd name="connsiteX3" fmla="*/ 146291 w 243179"/>
              <a:gd name="connsiteY3" fmla="*/ 168021 h 400494"/>
              <a:gd name="connsiteX4" fmla="*/ 158051 w 243179"/>
              <a:gd name="connsiteY4" fmla="*/ 144805 h 400494"/>
              <a:gd name="connsiteX5" fmla="*/ 163855 w 243179"/>
              <a:gd name="connsiteY5" fmla="*/ 108788 h 400494"/>
              <a:gd name="connsiteX6" fmla="*/ 149568 w 243179"/>
              <a:gd name="connsiteY6" fmla="*/ 74409 h 400494"/>
              <a:gd name="connsiteX7" fmla="*/ 112953 w 243179"/>
              <a:gd name="connsiteY7" fmla="*/ 61023 h 400494"/>
              <a:gd name="connsiteX8" fmla="*/ 79476 w 243179"/>
              <a:gd name="connsiteY8" fmla="*/ 64732 h 400494"/>
              <a:gd name="connsiteX9" fmla="*/ 66078 w 243179"/>
              <a:gd name="connsiteY9" fmla="*/ 72923 h 400494"/>
              <a:gd name="connsiteX10" fmla="*/ 63995 w 243179"/>
              <a:gd name="connsiteY10" fmla="*/ 87210 h 400494"/>
              <a:gd name="connsiteX11" fmla="*/ 63995 w 243179"/>
              <a:gd name="connsiteY11" fmla="*/ 130365 h 400494"/>
              <a:gd name="connsiteX12" fmla="*/ 1790 w 243179"/>
              <a:gd name="connsiteY12" fmla="*/ 126200 h 400494"/>
              <a:gd name="connsiteX13" fmla="*/ 1790 w 243179"/>
              <a:gd name="connsiteY13" fmla="*/ 28575 h 400494"/>
              <a:gd name="connsiteX14" fmla="*/ 119354 w 243179"/>
              <a:gd name="connsiteY14" fmla="*/ 0 h 400494"/>
              <a:gd name="connsiteX15" fmla="*/ 210299 w 243179"/>
              <a:gd name="connsiteY15" fmla="*/ 29616 h 400494"/>
              <a:gd name="connsiteX16" fmla="*/ 240804 w 243179"/>
              <a:gd name="connsiteY16" fmla="*/ 110274 h 400494"/>
              <a:gd name="connsiteX17" fmla="*/ 188861 w 243179"/>
              <a:gd name="connsiteY17" fmla="*/ 224282 h 400494"/>
              <a:gd name="connsiteX18" fmla="*/ 90779 w 243179"/>
              <a:gd name="connsiteY18" fmla="*/ 340068 h 400494"/>
              <a:gd name="connsiteX19" fmla="*/ 243179 w 243179"/>
              <a:gd name="connsiteY19" fmla="*/ 340068 h 400494"/>
              <a:gd name="connsiteX20" fmla="*/ 243179 w 243179"/>
              <a:gd name="connsiteY20" fmla="*/ 400494 h 400494"/>
              <a:gd name="connsiteX21" fmla="*/ 0 w 243179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79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25" y="173532"/>
                  <a:pt x="146291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3" y="83337"/>
                  <a:pt x="149568" y="74409"/>
                </a:cubicBezTo>
                <a:cubicBezTo>
                  <a:pt x="140043" y="65481"/>
                  <a:pt x="127838" y="61023"/>
                  <a:pt x="112953" y="61023"/>
                </a:cubicBezTo>
                <a:cubicBezTo>
                  <a:pt x="98221" y="61023"/>
                  <a:pt x="87058" y="62204"/>
                  <a:pt x="79476" y="64732"/>
                </a:cubicBezTo>
                <a:cubicBezTo>
                  <a:pt x="72034" y="67119"/>
                  <a:pt x="67564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71" y="0"/>
                  <a:pt x="119354" y="0"/>
                </a:cubicBezTo>
                <a:cubicBezTo>
                  <a:pt x="159537" y="0"/>
                  <a:pt x="189903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79" y="340068"/>
                </a:lnTo>
                <a:lnTo>
                  <a:pt x="243179" y="340068"/>
                </a:lnTo>
                <a:lnTo>
                  <a:pt x="243179" y="400494"/>
                </a:lnTo>
                <a:lnTo>
                  <a:pt x="0" y="400494"/>
                </a:lnTo>
              </a:path>
            </a:pathLst>
          </a:custGeom>
          <a:solidFill>
            <a:srgbClr val="8D76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819900" y="48641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775450" y="48196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144564" y="517478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6144564" y="53576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993900" y="72390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1795779" y="75613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993900" y="75613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991100" y="3213100"/>
            <a:ext cx="838200" cy="838200"/>
          </a:xfrm>
          <a:custGeom>
            <a:avLst/>
            <a:gdLst>
              <a:gd name="connsiteX0" fmla="*/ 0 w 838200"/>
              <a:gd name="connsiteY0" fmla="*/ 0 h 838200"/>
              <a:gd name="connsiteX1" fmla="*/ 838200 w 838200"/>
              <a:gd name="connsiteY1" fmla="*/ 0 h 838200"/>
              <a:gd name="connsiteX2" fmla="*/ 838200 w 838200"/>
              <a:gd name="connsiteY2" fmla="*/ 838200 h 838200"/>
              <a:gd name="connsiteX3" fmla="*/ 0 w 838200"/>
              <a:gd name="connsiteY3" fmla="*/ 838200 h 838200"/>
              <a:gd name="connsiteX4" fmla="*/ 0 w 838200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0" h="838200">
                <a:moveTo>
                  <a:pt x="0" y="0"/>
                </a:moveTo>
                <a:lnTo>
                  <a:pt x="838200" y="0"/>
                </a:lnTo>
                <a:lnTo>
                  <a:pt x="838200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946650" y="3168650"/>
            <a:ext cx="927100" cy="927100"/>
          </a:xfrm>
          <a:custGeom>
            <a:avLst/>
            <a:gdLst>
              <a:gd name="connsiteX0" fmla="*/ 44450 w 927100"/>
              <a:gd name="connsiteY0" fmla="*/ 44450 h 927100"/>
              <a:gd name="connsiteX1" fmla="*/ 882650 w 927100"/>
              <a:gd name="connsiteY1" fmla="*/ 44450 h 927100"/>
              <a:gd name="connsiteX2" fmla="*/ 882650 w 927100"/>
              <a:gd name="connsiteY2" fmla="*/ 882650 h 927100"/>
              <a:gd name="connsiteX3" fmla="*/ 44450 w 927100"/>
              <a:gd name="connsiteY3" fmla="*/ 882650 h 927100"/>
              <a:gd name="connsiteX4" fmla="*/ 44450 w 927100"/>
              <a:gd name="connsiteY4" fmla="*/ 44450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927100">
                <a:moveTo>
                  <a:pt x="44450" y="44450"/>
                </a:moveTo>
                <a:lnTo>
                  <a:pt x="882650" y="44450"/>
                </a:lnTo>
                <a:lnTo>
                  <a:pt x="882650" y="882650"/>
                </a:lnTo>
                <a:lnTo>
                  <a:pt x="44450" y="882650"/>
                </a:lnTo>
                <a:lnTo>
                  <a:pt x="44450" y="44450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303634" y="344279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4 h 392607"/>
              <a:gd name="connsiteX2" fmla="*/ 26796 w 234111"/>
              <a:gd name="connsiteY2" fmla="*/ 115785 h 392607"/>
              <a:gd name="connsiteX3" fmla="*/ 0 w 234111"/>
              <a:gd name="connsiteY3" fmla="*/ 68910 h 392607"/>
              <a:gd name="connsiteX4" fmla="*/ 111035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2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4"/>
                </a:lnTo>
                <a:lnTo>
                  <a:pt x="26796" y="115785"/>
                </a:lnTo>
                <a:lnTo>
                  <a:pt x="0" y="68910"/>
                </a:lnTo>
                <a:lnTo>
                  <a:pt x="111035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283B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832100" y="3238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787650" y="3194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406599" y="4003116"/>
            <a:ext cx="763803" cy="763790"/>
          </a:xfrm>
          <a:custGeom>
            <a:avLst/>
            <a:gdLst>
              <a:gd name="connsiteX0" fmla="*/ 713003 w 763803"/>
              <a:gd name="connsiteY0" fmla="*/ 50800 h 763790"/>
              <a:gd name="connsiteX1" fmla="*/ 86728 w 763803"/>
              <a:gd name="connsiteY1" fmla="*/ 677075 h 763790"/>
              <a:gd name="connsiteX2" fmla="*/ 50800 w 763803"/>
              <a:gd name="connsiteY2" fmla="*/ 712990 h 7637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3803" h="763790">
                <a:moveTo>
                  <a:pt x="713003" y="50800"/>
                </a:moveTo>
                <a:lnTo>
                  <a:pt x="86728" y="677075"/>
                </a:lnTo>
                <a:lnTo>
                  <a:pt x="50800" y="71299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2209038" y="4489297"/>
            <a:ext cx="475183" cy="475183"/>
          </a:xfrm>
          <a:custGeom>
            <a:avLst/>
            <a:gdLst>
              <a:gd name="connsiteX0" fmla="*/ 144195 w 475183"/>
              <a:gd name="connsiteY0" fmla="*/ 50800 h 475183"/>
              <a:gd name="connsiteX1" fmla="*/ 50800 w 475183"/>
              <a:gd name="connsiteY1" fmla="*/ 424383 h 475183"/>
              <a:gd name="connsiteX2" fmla="*/ 424383 w 475183"/>
              <a:gd name="connsiteY2" fmla="*/ 330987 h 475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183" h="475183">
                <a:moveTo>
                  <a:pt x="144195" y="50800"/>
                </a:moveTo>
                <a:lnTo>
                  <a:pt x="50800" y="424383"/>
                </a:lnTo>
                <a:lnTo>
                  <a:pt x="424383" y="330987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2209038" y="4629391"/>
            <a:ext cx="335089" cy="335089"/>
          </a:xfrm>
          <a:custGeom>
            <a:avLst/>
            <a:gdLst>
              <a:gd name="connsiteX0" fmla="*/ 284289 w 335089"/>
              <a:gd name="connsiteY0" fmla="*/ 50800 h 335089"/>
              <a:gd name="connsiteX1" fmla="*/ 50800 w 335089"/>
              <a:gd name="connsiteY1" fmla="*/ 284289 h 335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089" h="335089">
                <a:moveTo>
                  <a:pt x="284289" y="50800"/>
                </a:moveTo>
                <a:lnTo>
                  <a:pt x="50800" y="284289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4037406" y="3424237"/>
            <a:ext cx="599287" cy="396875"/>
          </a:xfrm>
          <a:custGeom>
            <a:avLst/>
            <a:gdLst>
              <a:gd name="connsiteX0" fmla="*/ 591349 w 599287"/>
              <a:gd name="connsiteY0" fmla="*/ 227800 h 396875"/>
              <a:gd name="connsiteX1" fmla="*/ 108749 w 599287"/>
              <a:gd name="connsiteY1" fmla="*/ 227800 h 396875"/>
              <a:gd name="connsiteX2" fmla="*/ 255587 w 599287"/>
              <a:gd name="connsiteY2" fmla="*/ 357187 h 396875"/>
              <a:gd name="connsiteX3" fmla="*/ 256387 w 599287"/>
              <a:gd name="connsiteY3" fmla="*/ 369087 h 396875"/>
              <a:gd name="connsiteX4" fmla="*/ 234162 w 599287"/>
              <a:gd name="connsiteY4" fmla="*/ 396075 h 396875"/>
              <a:gd name="connsiteX5" fmla="*/ 221462 w 599287"/>
              <a:gd name="connsiteY5" fmla="*/ 396875 h 396875"/>
              <a:gd name="connsiteX6" fmla="*/ 3175 w 599287"/>
              <a:gd name="connsiteY6" fmla="*/ 204787 h 396875"/>
              <a:gd name="connsiteX7" fmla="*/ 0 w 599287"/>
              <a:gd name="connsiteY7" fmla="*/ 198437 h 396875"/>
              <a:gd name="connsiteX8" fmla="*/ 3175 w 599287"/>
              <a:gd name="connsiteY8" fmla="*/ 192087 h 396875"/>
              <a:gd name="connsiteX9" fmla="*/ 221462 w 599287"/>
              <a:gd name="connsiteY9" fmla="*/ 0 h 396875"/>
              <a:gd name="connsiteX10" fmla="*/ 234162 w 599287"/>
              <a:gd name="connsiteY10" fmla="*/ 787 h 396875"/>
              <a:gd name="connsiteX11" fmla="*/ 256387 w 599287"/>
              <a:gd name="connsiteY11" fmla="*/ 27775 h 396875"/>
              <a:gd name="connsiteX12" fmla="*/ 255587 w 599287"/>
              <a:gd name="connsiteY12" fmla="*/ 40475 h 396875"/>
              <a:gd name="connsiteX13" fmla="*/ 108749 w 599287"/>
              <a:gd name="connsiteY13" fmla="*/ 169062 h 396875"/>
              <a:gd name="connsiteX14" fmla="*/ 591349 w 599287"/>
              <a:gd name="connsiteY14" fmla="*/ 169062 h 396875"/>
              <a:gd name="connsiteX15" fmla="*/ 599287 w 599287"/>
              <a:gd name="connsiteY15" fmla="*/ 177800 h 396875"/>
              <a:gd name="connsiteX16" fmla="*/ 599287 w 599287"/>
              <a:gd name="connsiteY16" fmla="*/ 219862 h 396875"/>
              <a:gd name="connsiteX17" fmla="*/ 591349 w 599287"/>
              <a:gd name="connsiteY17" fmla="*/ 227800 h 39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599287" h="396875">
                <a:moveTo>
                  <a:pt x="591349" y="227800"/>
                </a:moveTo>
                <a:lnTo>
                  <a:pt x="108749" y="227800"/>
                </a:lnTo>
                <a:lnTo>
                  <a:pt x="255587" y="357187"/>
                </a:lnTo>
                <a:cubicBezTo>
                  <a:pt x="260350" y="360756"/>
                  <a:pt x="260756" y="364731"/>
                  <a:pt x="256387" y="369087"/>
                </a:cubicBezTo>
                <a:lnTo>
                  <a:pt x="234162" y="396075"/>
                </a:lnTo>
                <a:cubicBezTo>
                  <a:pt x="229996" y="400253"/>
                  <a:pt x="225831" y="400646"/>
                  <a:pt x="221462" y="396875"/>
                </a:cubicBezTo>
                <a:lnTo>
                  <a:pt x="3175" y="204787"/>
                </a:lnTo>
                <a:cubicBezTo>
                  <a:pt x="1193" y="203200"/>
                  <a:pt x="0" y="201218"/>
                  <a:pt x="0" y="198437"/>
                </a:cubicBezTo>
                <a:cubicBezTo>
                  <a:pt x="0" y="195859"/>
                  <a:pt x="990" y="193675"/>
                  <a:pt x="3175" y="192087"/>
                </a:cubicBezTo>
                <a:lnTo>
                  <a:pt x="221462" y="0"/>
                </a:lnTo>
                <a:cubicBezTo>
                  <a:pt x="225628" y="-3568"/>
                  <a:pt x="229793" y="-3568"/>
                  <a:pt x="234162" y="787"/>
                </a:cubicBezTo>
                <a:lnTo>
                  <a:pt x="256387" y="27775"/>
                </a:lnTo>
                <a:cubicBezTo>
                  <a:pt x="259956" y="31356"/>
                  <a:pt x="259956" y="35712"/>
                  <a:pt x="255587" y="40475"/>
                </a:cubicBezTo>
                <a:lnTo>
                  <a:pt x="108749" y="169062"/>
                </a:lnTo>
                <a:lnTo>
                  <a:pt x="591349" y="169062"/>
                </a:lnTo>
                <a:cubicBezTo>
                  <a:pt x="596506" y="169062"/>
                  <a:pt x="599287" y="171843"/>
                  <a:pt x="599287" y="177800"/>
                </a:cubicBezTo>
                <a:lnTo>
                  <a:pt x="599287" y="219862"/>
                </a:lnTo>
                <a:cubicBezTo>
                  <a:pt x="599287" y="225031"/>
                  <a:pt x="596709" y="227800"/>
                  <a:pt x="591349" y="227800"/>
                </a:cubicBezTo>
              </a:path>
            </a:pathLst>
          </a:custGeom>
          <a:solidFill>
            <a:srgbClr val="E4FF5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5300" y="3441700"/>
            <a:ext cx="419100" cy="419100"/>
          </a:xfrm>
          <a:prstGeom prst="rect">
            <a:avLst/>
          </a:prstGeom>
          <a:noFill/>
        </p:spPr>
      </p:pic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49700" y="5118100"/>
            <a:ext cx="1422400" cy="330200"/>
          </a:xfrm>
          <a:prstGeom prst="rect">
            <a:avLst/>
          </a:prstGeom>
          <a:noFill/>
        </p:spPr>
      </p:pic>
      <p:pic>
        <p:nvPicPr>
          <p:cNvPr id="102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7100" y="3251200"/>
            <a:ext cx="5753100" cy="787400"/>
          </a:xfrm>
          <a:prstGeom prst="rect">
            <a:avLst/>
          </a:prstGeom>
          <a:noFill/>
        </p:spPr>
      </p:pic>
      <p:pic>
        <p:nvPicPr>
          <p:cNvPr id="103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493000" y="5054600"/>
            <a:ext cx="1016000" cy="482600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4E74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638300" y="7988296"/>
            <a:ext cx="838203" cy="838202"/>
          </a:xfrm>
          <a:custGeom>
            <a:avLst/>
            <a:gdLst>
              <a:gd name="connsiteX0" fmla="*/ 715454 w 838203"/>
              <a:gd name="connsiteY0" fmla="*/ 122748 h 838202"/>
              <a:gd name="connsiteX1" fmla="*/ 715454 w 838203"/>
              <a:gd name="connsiteY1" fmla="*/ 715450 h 838202"/>
              <a:gd name="connsiteX2" fmla="*/ 122758 w 838203"/>
              <a:gd name="connsiteY2" fmla="*/ 715450 h 838202"/>
              <a:gd name="connsiteX3" fmla="*/ 122758 w 838203"/>
              <a:gd name="connsiteY3" fmla="*/ 122748 h 838202"/>
              <a:gd name="connsiteX4" fmla="*/ 715454 w 838203"/>
              <a:gd name="connsiteY4" fmla="*/ 122748 h 838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2">
                <a:moveTo>
                  <a:pt x="715454" y="122748"/>
                </a:moveTo>
                <a:cubicBezTo>
                  <a:pt x="879119" y="286425"/>
                  <a:pt x="879119" y="551782"/>
                  <a:pt x="715454" y="715450"/>
                </a:cubicBezTo>
                <a:cubicBezTo>
                  <a:pt x="551776" y="879119"/>
                  <a:pt x="286423" y="879119"/>
                  <a:pt x="122758" y="715450"/>
                </a:cubicBezTo>
                <a:cubicBezTo>
                  <a:pt x="-40919" y="551782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93850" y="79438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467100" y="48641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422650" y="48196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788462" y="516843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788462" y="53512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638300" y="6438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93850" y="6394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938134" y="666859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3 h 392607"/>
              <a:gd name="connsiteX2" fmla="*/ 26797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3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8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3"/>
                </a:lnTo>
                <a:lnTo>
                  <a:pt x="26797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3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8" y="339026"/>
                </a:lnTo>
                <a:cubicBezTo>
                  <a:pt x="86474" y="338581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8D76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625600" y="4889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581150" y="4845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993900" y="56388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795779" y="59611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993900" y="59611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921967" y="5111305"/>
            <a:ext cx="243179" cy="400494"/>
          </a:xfrm>
          <a:custGeom>
            <a:avLst/>
            <a:gdLst>
              <a:gd name="connsiteX0" fmla="*/ 0 w 243179"/>
              <a:gd name="connsiteY0" fmla="*/ 400494 h 400494"/>
              <a:gd name="connsiteX1" fmla="*/ 0 w 243179"/>
              <a:gd name="connsiteY1" fmla="*/ 353618 h 400494"/>
              <a:gd name="connsiteX2" fmla="*/ 121297 w 243179"/>
              <a:gd name="connsiteY2" fmla="*/ 200621 h 400494"/>
              <a:gd name="connsiteX3" fmla="*/ 146291 w 243179"/>
              <a:gd name="connsiteY3" fmla="*/ 168021 h 400494"/>
              <a:gd name="connsiteX4" fmla="*/ 158051 w 243179"/>
              <a:gd name="connsiteY4" fmla="*/ 144805 h 400494"/>
              <a:gd name="connsiteX5" fmla="*/ 163855 w 243179"/>
              <a:gd name="connsiteY5" fmla="*/ 108788 h 400494"/>
              <a:gd name="connsiteX6" fmla="*/ 149568 w 243179"/>
              <a:gd name="connsiteY6" fmla="*/ 74409 h 400494"/>
              <a:gd name="connsiteX7" fmla="*/ 112953 w 243179"/>
              <a:gd name="connsiteY7" fmla="*/ 61023 h 400494"/>
              <a:gd name="connsiteX8" fmla="*/ 79476 w 243179"/>
              <a:gd name="connsiteY8" fmla="*/ 64732 h 400494"/>
              <a:gd name="connsiteX9" fmla="*/ 66078 w 243179"/>
              <a:gd name="connsiteY9" fmla="*/ 72923 h 400494"/>
              <a:gd name="connsiteX10" fmla="*/ 63995 w 243179"/>
              <a:gd name="connsiteY10" fmla="*/ 87210 h 400494"/>
              <a:gd name="connsiteX11" fmla="*/ 63995 w 243179"/>
              <a:gd name="connsiteY11" fmla="*/ 130365 h 400494"/>
              <a:gd name="connsiteX12" fmla="*/ 1790 w 243179"/>
              <a:gd name="connsiteY12" fmla="*/ 126200 h 400494"/>
              <a:gd name="connsiteX13" fmla="*/ 1790 w 243179"/>
              <a:gd name="connsiteY13" fmla="*/ 28575 h 400494"/>
              <a:gd name="connsiteX14" fmla="*/ 119354 w 243179"/>
              <a:gd name="connsiteY14" fmla="*/ 0 h 400494"/>
              <a:gd name="connsiteX15" fmla="*/ 210299 w 243179"/>
              <a:gd name="connsiteY15" fmla="*/ 29616 h 400494"/>
              <a:gd name="connsiteX16" fmla="*/ 240804 w 243179"/>
              <a:gd name="connsiteY16" fmla="*/ 110274 h 400494"/>
              <a:gd name="connsiteX17" fmla="*/ 188861 w 243179"/>
              <a:gd name="connsiteY17" fmla="*/ 224282 h 400494"/>
              <a:gd name="connsiteX18" fmla="*/ 90779 w 243179"/>
              <a:gd name="connsiteY18" fmla="*/ 340068 h 400494"/>
              <a:gd name="connsiteX19" fmla="*/ 243179 w 243179"/>
              <a:gd name="connsiteY19" fmla="*/ 340068 h 400494"/>
              <a:gd name="connsiteX20" fmla="*/ 243179 w 243179"/>
              <a:gd name="connsiteY20" fmla="*/ 400494 h 400494"/>
              <a:gd name="connsiteX21" fmla="*/ 0 w 243179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79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25" y="173532"/>
                  <a:pt x="146291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3" y="83337"/>
                  <a:pt x="149568" y="74409"/>
                </a:cubicBezTo>
                <a:cubicBezTo>
                  <a:pt x="140043" y="65481"/>
                  <a:pt x="127838" y="61023"/>
                  <a:pt x="112953" y="61023"/>
                </a:cubicBezTo>
                <a:cubicBezTo>
                  <a:pt x="98221" y="61023"/>
                  <a:pt x="87058" y="62204"/>
                  <a:pt x="79476" y="64732"/>
                </a:cubicBezTo>
                <a:cubicBezTo>
                  <a:pt x="72034" y="67119"/>
                  <a:pt x="67564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71" y="0"/>
                  <a:pt x="119354" y="0"/>
                </a:cubicBezTo>
                <a:cubicBezTo>
                  <a:pt x="159537" y="0"/>
                  <a:pt x="189903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79" y="340068"/>
                </a:lnTo>
                <a:lnTo>
                  <a:pt x="243179" y="340068"/>
                </a:lnTo>
                <a:lnTo>
                  <a:pt x="243179" y="400494"/>
                </a:lnTo>
                <a:lnTo>
                  <a:pt x="0" y="400494"/>
                </a:lnTo>
              </a:path>
            </a:pathLst>
          </a:custGeom>
          <a:solidFill>
            <a:srgbClr val="8D76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648200" y="32639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603750" y="32194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972864" y="357458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972864" y="37574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993900" y="72390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1795779" y="75613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993900" y="75613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832100" y="3238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787650" y="3194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406599" y="4003116"/>
            <a:ext cx="763803" cy="763790"/>
          </a:xfrm>
          <a:custGeom>
            <a:avLst/>
            <a:gdLst>
              <a:gd name="connsiteX0" fmla="*/ 713003 w 763803"/>
              <a:gd name="connsiteY0" fmla="*/ 50800 h 763790"/>
              <a:gd name="connsiteX1" fmla="*/ 86728 w 763803"/>
              <a:gd name="connsiteY1" fmla="*/ 677075 h 763790"/>
              <a:gd name="connsiteX2" fmla="*/ 50800 w 763803"/>
              <a:gd name="connsiteY2" fmla="*/ 712990 h 7637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3803" h="763790">
                <a:moveTo>
                  <a:pt x="713003" y="50800"/>
                </a:moveTo>
                <a:lnTo>
                  <a:pt x="86728" y="677075"/>
                </a:lnTo>
                <a:lnTo>
                  <a:pt x="50800" y="71299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209038" y="4489297"/>
            <a:ext cx="475183" cy="475183"/>
          </a:xfrm>
          <a:custGeom>
            <a:avLst/>
            <a:gdLst>
              <a:gd name="connsiteX0" fmla="*/ 144195 w 475183"/>
              <a:gd name="connsiteY0" fmla="*/ 50800 h 475183"/>
              <a:gd name="connsiteX1" fmla="*/ 50800 w 475183"/>
              <a:gd name="connsiteY1" fmla="*/ 424383 h 475183"/>
              <a:gd name="connsiteX2" fmla="*/ 424383 w 475183"/>
              <a:gd name="connsiteY2" fmla="*/ 330987 h 475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183" h="475183">
                <a:moveTo>
                  <a:pt x="144195" y="50800"/>
                </a:moveTo>
                <a:lnTo>
                  <a:pt x="50800" y="424383"/>
                </a:lnTo>
                <a:lnTo>
                  <a:pt x="424383" y="330987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209038" y="4629391"/>
            <a:ext cx="335089" cy="335089"/>
          </a:xfrm>
          <a:custGeom>
            <a:avLst/>
            <a:gdLst>
              <a:gd name="connsiteX0" fmla="*/ 284289 w 335089"/>
              <a:gd name="connsiteY0" fmla="*/ 50800 h 335089"/>
              <a:gd name="connsiteX1" fmla="*/ 50800 w 335089"/>
              <a:gd name="connsiteY1" fmla="*/ 284289 h 335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089" h="335089">
                <a:moveTo>
                  <a:pt x="284289" y="50800"/>
                </a:moveTo>
                <a:lnTo>
                  <a:pt x="50800" y="284289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5300" y="3441700"/>
            <a:ext cx="419100" cy="4191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21300" y="3454400"/>
            <a:ext cx="1016000" cy="482600"/>
          </a:xfrm>
          <a:prstGeom prst="rect">
            <a:avLst/>
          </a:prstGeom>
          <a:noFill/>
        </p:spPr>
      </p:pic>
      <p:pic>
        <p:nvPicPr>
          <p:cNvPr id="102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49700" y="5118100"/>
            <a:ext cx="1422400" cy="3302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4E74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638300" y="7988296"/>
            <a:ext cx="838203" cy="838202"/>
          </a:xfrm>
          <a:custGeom>
            <a:avLst/>
            <a:gdLst>
              <a:gd name="connsiteX0" fmla="*/ 715454 w 838203"/>
              <a:gd name="connsiteY0" fmla="*/ 122748 h 838202"/>
              <a:gd name="connsiteX1" fmla="*/ 715454 w 838203"/>
              <a:gd name="connsiteY1" fmla="*/ 715450 h 838202"/>
              <a:gd name="connsiteX2" fmla="*/ 122758 w 838203"/>
              <a:gd name="connsiteY2" fmla="*/ 715450 h 838202"/>
              <a:gd name="connsiteX3" fmla="*/ 122758 w 838203"/>
              <a:gd name="connsiteY3" fmla="*/ 122748 h 838202"/>
              <a:gd name="connsiteX4" fmla="*/ 715454 w 838203"/>
              <a:gd name="connsiteY4" fmla="*/ 122748 h 838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2">
                <a:moveTo>
                  <a:pt x="715454" y="122748"/>
                </a:moveTo>
                <a:cubicBezTo>
                  <a:pt x="879119" y="286425"/>
                  <a:pt x="879119" y="551782"/>
                  <a:pt x="715454" y="715450"/>
                </a:cubicBezTo>
                <a:cubicBezTo>
                  <a:pt x="551776" y="879119"/>
                  <a:pt x="286423" y="879119"/>
                  <a:pt x="122758" y="715450"/>
                </a:cubicBezTo>
                <a:cubicBezTo>
                  <a:pt x="-40919" y="551782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93850" y="79438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467100" y="48641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422650" y="48196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788462" y="516843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788462" y="53512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638300" y="6438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93850" y="6394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938134" y="666859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3 h 392607"/>
              <a:gd name="connsiteX2" fmla="*/ 26797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3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8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3"/>
                </a:lnTo>
                <a:lnTo>
                  <a:pt x="26797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3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8" y="339026"/>
                </a:lnTo>
                <a:cubicBezTo>
                  <a:pt x="86474" y="338581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8D76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625600" y="4889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581150" y="4845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993900" y="56388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795779" y="59611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993900" y="59611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921967" y="5111305"/>
            <a:ext cx="243179" cy="400494"/>
          </a:xfrm>
          <a:custGeom>
            <a:avLst/>
            <a:gdLst>
              <a:gd name="connsiteX0" fmla="*/ 0 w 243179"/>
              <a:gd name="connsiteY0" fmla="*/ 400494 h 400494"/>
              <a:gd name="connsiteX1" fmla="*/ 0 w 243179"/>
              <a:gd name="connsiteY1" fmla="*/ 353618 h 400494"/>
              <a:gd name="connsiteX2" fmla="*/ 121297 w 243179"/>
              <a:gd name="connsiteY2" fmla="*/ 200621 h 400494"/>
              <a:gd name="connsiteX3" fmla="*/ 146291 w 243179"/>
              <a:gd name="connsiteY3" fmla="*/ 168021 h 400494"/>
              <a:gd name="connsiteX4" fmla="*/ 158051 w 243179"/>
              <a:gd name="connsiteY4" fmla="*/ 144805 h 400494"/>
              <a:gd name="connsiteX5" fmla="*/ 163855 w 243179"/>
              <a:gd name="connsiteY5" fmla="*/ 108788 h 400494"/>
              <a:gd name="connsiteX6" fmla="*/ 149568 w 243179"/>
              <a:gd name="connsiteY6" fmla="*/ 74409 h 400494"/>
              <a:gd name="connsiteX7" fmla="*/ 112953 w 243179"/>
              <a:gd name="connsiteY7" fmla="*/ 61023 h 400494"/>
              <a:gd name="connsiteX8" fmla="*/ 79476 w 243179"/>
              <a:gd name="connsiteY8" fmla="*/ 64732 h 400494"/>
              <a:gd name="connsiteX9" fmla="*/ 66078 w 243179"/>
              <a:gd name="connsiteY9" fmla="*/ 72923 h 400494"/>
              <a:gd name="connsiteX10" fmla="*/ 63995 w 243179"/>
              <a:gd name="connsiteY10" fmla="*/ 87210 h 400494"/>
              <a:gd name="connsiteX11" fmla="*/ 63995 w 243179"/>
              <a:gd name="connsiteY11" fmla="*/ 130365 h 400494"/>
              <a:gd name="connsiteX12" fmla="*/ 1790 w 243179"/>
              <a:gd name="connsiteY12" fmla="*/ 126200 h 400494"/>
              <a:gd name="connsiteX13" fmla="*/ 1790 w 243179"/>
              <a:gd name="connsiteY13" fmla="*/ 28575 h 400494"/>
              <a:gd name="connsiteX14" fmla="*/ 119354 w 243179"/>
              <a:gd name="connsiteY14" fmla="*/ 0 h 400494"/>
              <a:gd name="connsiteX15" fmla="*/ 210299 w 243179"/>
              <a:gd name="connsiteY15" fmla="*/ 29616 h 400494"/>
              <a:gd name="connsiteX16" fmla="*/ 240804 w 243179"/>
              <a:gd name="connsiteY16" fmla="*/ 110274 h 400494"/>
              <a:gd name="connsiteX17" fmla="*/ 188861 w 243179"/>
              <a:gd name="connsiteY17" fmla="*/ 224282 h 400494"/>
              <a:gd name="connsiteX18" fmla="*/ 90779 w 243179"/>
              <a:gd name="connsiteY18" fmla="*/ 340068 h 400494"/>
              <a:gd name="connsiteX19" fmla="*/ 243179 w 243179"/>
              <a:gd name="connsiteY19" fmla="*/ 340068 h 400494"/>
              <a:gd name="connsiteX20" fmla="*/ 243179 w 243179"/>
              <a:gd name="connsiteY20" fmla="*/ 400494 h 400494"/>
              <a:gd name="connsiteX21" fmla="*/ 0 w 243179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79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25" y="173532"/>
                  <a:pt x="146291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3" y="83337"/>
                  <a:pt x="149568" y="74409"/>
                </a:cubicBezTo>
                <a:cubicBezTo>
                  <a:pt x="140043" y="65481"/>
                  <a:pt x="127838" y="61023"/>
                  <a:pt x="112953" y="61023"/>
                </a:cubicBezTo>
                <a:cubicBezTo>
                  <a:pt x="98221" y="61023"/>
                  <a:pt x="87058" y="62204"/>
                  <a:pt x="79476" y="64732"/>
                </a:cubicBezTo>
                <a:cubicBezTo>
                  <a:pt x="72034" y="67119"/>
                  <a:pt x="67564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71" y="0"/>
                  <a:pt x="119354" y="0"/>
                </a:cubicBezTo>
                <a:cubicBezTo>
                  <a:pt x="159537" y="0"/>
                  <a:pt x="189903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79" y="340068"/>
                </a:lnTo>
                <a:lnTo>
                  <a:pt x="243179" y="340068"/>
                </a:lnTo>
                <a:lnTo>
                  <a:pt x="243179" y="400494"/>
                </a:lnTo>
                <a:lnTo>
                  <a:pt x="0" y="400494"/>
                </a:lnTo>
              </a:path>
            </a:pathLst>
          </a:custGeom>
          <a:solidFill>
            <a:srgbClr val="8D76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993900" y="72390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795779" y="75613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993900" y="75613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587145" y="1785594"/>
            <a:ext cx="922654" cy="1231468"/>
          </a:xfrm>
          <a:custGeom>
            <a:avLst/>
            <a:gdLst>
              <a:gd name="connsiteX0" fmla="*/ 63500 w 922654"/>
              <a:gd name="connsiteY0" fmla="*/ 1167968 h 1231468"/>
              <a:gd name="connsiteX1" fmla="*/ 100621 w 922654"/>
              <a:gd name="connsiteY1" fmla="*/ 1116444 h 1231468"/>
              <a:gd name="connsiteX2" fmla="*/ 859154 w 922654"/>
              <a:gd name="connsiteY2" fmla="*/ 63500 h 12314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922654" h="1231468">
                <a:moveTo>
                  <a:pt x="63500" y="1167968"/>
                </a:moveTo>
                <a:lnTo>
                  <a:pt x="100621" y="1116444"/>
                </a:lnTo>
                <a:lnTo>
                  <a:pt x="859154" y="63500"/>
                </a:lnTo>
              </a:path>
            </a:pathLst>
          </a:custGeom>
          <a:ln w="1270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402715" y="2759506"/>
            <a:ext cx="482892" cy="538226"/>
          </a:xfrm>
          <a:custGeom>
            <a:avLst/>
            <a:gdLst>
              <a:gd name="connsiteX0" fmla="*/ 87198 w 482892"/>
              <a:gd name="connsiteY0" fmla="*/ 0 h 538226"/>
              <a:gd name="connsiteX1" fmla="*/ 0 w 482892"/>
              <a:gd name="connsiteY1" fmla="*/ 538226 h 538226"/>
              <a:gd name="connsiteX2" fmla="*/ 482892 w 482892"/>
              <a:gd name="connsiteY2" fmla="*/ 285051 h 538226"/>
              <a:gd name="connsiteX3" fmla="*/ 87198 w 482892"/>
              <a:gd name="connsiteY3" fmla="*/ 0 h 538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82892" h="538226">
                <a:moveTo>
                  <a:pt x="87198" y="0"/>
                </a:moveTo>
                <a:lnTo>
                  <a:pt x="0" y="538226"/>
                </a:lnTo>
                <a:lnTo>
                  <a:pt x="482892" y="285051"/>
                </a:lnTo>
                <a:lnTo>
                  <a:pt x="87198" y="0"/>
                </a:lnTo>
              </a:path>
            </a:pathLst>
          </a:custGeom>
          <a:solidFill>
            <a:srgbClr val="E4FF5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832100" y="3238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2787650" y="3194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406599" y="4003116"/>
            <a:ext cx="763803" cy="763790"/>
          </a:xfrm>
          <a:custGeom>
            <a:avLst/>
            <a:gdLst>
              <a:gd name="connsiteX0" fmla="*/ 713003 w 763803"/>
              <a:gd name="connsiteY0" fmla="*/ 50800 h 763790"/>
              <a:gd name="connsiteX1" fmla="*/ 86728 w 763803"/>
              <a:gd name="connsiteY1" fmla="*/ 677075 h 763790"/>
              <a:gd name="connsiteX2" fmla="*/ 50800 w 763803"/>
              <a:gd name="connsiteY2" fmla="*/ 712990 h 7637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3803" h="763790">
                <a:moveTo>
                  <a:pt x="713003" y="50800"/>
                </a:moveTo>
                <a:lnTo>
                  <a:pt x="86728" y="677075"/>
                </a:lnTo>
                <a:lnTo>
                  <a:pt x="50800" y="71299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209038" y="4489297"/>
            <a:ext cx="475183" cy="475183"/>
          </a:xfrm>
          <a:custGeom>
            <a:avLst/>
            <a:gdLst>
              <a:gd name="connsiteX0" fmla="*/ 144195 w 475183"/>
              <a:gd name="connsiteY0" fmla="*/ 50800 h 475183"/>
              <a:gd name="connsiteX1" fmla="*/ 50800 w 475183"/>
              <a:gd name="connsiteY1" fmla="*/ 424383 h 475183"/>
              <a:gd name="connsiteX2" fmla="*/ 424383 w 475183"/>
              <a:gd name="connsiteY2" fmla="*/ 330987 h 475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183" h="475183">
                <a:moveTo>
                  <a:pt x="144195" y="50800"/>
                </a:moveTo>
                <a:lnTo>
                  <a:pt x="50800" y="424383"/>
                </a:lnTo>
                <a:lnTo>
                  <a:pt x="424383" y="330987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9038" y="4629391"/>
            <a:ext cx="335089" cy="335089"/>
          </a:xfrm>
          <a:custGeom>
            <a:avLst/>
            <a:gdLst>
              <a:gd name="connsiteX0" fmla="*/ 284289 w 335089"/>
              <a:gd name="connsiteY0" fmla="*/ 50800 h 335089"/>
              <a:gd name="connsiteX1" fmla="*/ 50800 w 335089"/>
              <a:gd name="connsiteY1" fmla="*/ 284289 h 335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089" h="335089">
                <a:moveTo>
                  <a:pt x="284289" y="50800"/>
                </a:moveTo>
                <a:lnTo>
                  <a:pt x="50800" y="284289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813800" y="1193800"/>
            <a:ext cx="838200" cy="838200"/>
          </a:xfrm>
          <a:custGeom>
            <a:avLst/>
            <a:gdLst>
              <a:gd name="connsiteX0" fmla="*/ 0 w 838200"/>
              <a:gd name="connsiteY0" fmla="*/ 0 h 838200"/>
              <a:gd name="connsiteX1" fmla="*/ 838200 w 838200"/>
              <a:gd name="connsiteY1" fmla="*/ 0 h 838200"/>
              <a:gd name="connsiteX2" fmla="*/ 838200 w 838200"/>
              <a:gd name="connsiteY2" fmla="*/ 838200 h 838200"/>
              <a:gd name="connsiteX3" fmla="*/ 0 w 838200"/>
              <a:gd name="connsiteY3" fmla="*/ 838200 h 838200"/>
              <a:gd name="connsiteX4" fmla="*/ 0 w 838200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0" h="838200">
                <a:moveTo>
                  <a:pt x="0" y="0"/>
                </a:moveTo>
                <a:lnTo>
                  <a:pt x="838200" y="0"/>
                </a:lnTo>
                <a:lnTo>
                  <a:pt x="838200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69350" y="1149350"/>
            <a:ext cx="927100" cy="927100"/>
          </a:xfrm>
          <a:custGeom>
            <a:avLst/>
            <a:gdLst>
              <a:gd name="connsiteX0" fmla="*/ 44450 w 927100"/>
              <a:gd name="connsiteY0" fmla="*/ 44450 h 927100"/>
              <a:gd name="connsiteX1" fmla="*/ 882650 w 927100"/>
              <a:gd name="connsiteY1" fmla="*/ 44450 h 927100"/>
              <a:gd name="connsiteX2" fmla="*/ 882650 w 927100"/>
              <a:gd name="connsiteY2" fmla="*/ 882650 h 927100"/>
              <a:gd name="connsiteX3" fmla="*/ 44450 w 927100"/>
              <a:gd name="connsiteY3" fmla="*/ 882650 h 927100"/>
              <a:gd name="connsiteX4" fmla="*/ 44450 w 927100"/>
              <a:gd name="connsiteY4" fmla="*/ 44450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927100">
                <a:moveTo>
                  <a:pt x="44450" y="44450"/>
                </a:moveTo>
                <a:lnTo>
                  <a:pt x="882650" y="44450"/>
                </a:lnTo>
                <a:lnTo>
                  <a:pt x="882650" y="882650"/>
                </a:lnTo>
                <a:lnTo>
                  <a:pt x="44450" y="882650"/>
                </a:lnTo>
                <a:lnTo>
                  <a:pt x="44450" y="44450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9117583" y="14156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8 w 243192"/>
              <a:gd name="connsiteY2" fmla="*/ 200621 h 400494"/>
              <a:gd name="connsiteX3" fmla="*/ 146304 w 243192"/>
              <a:gd name="connsiteY3" fmla="*/ 168021 h 400494"/>
              <a:gd name="connsiteX4" fmla="*/ 158064 w 243192"/>
              <a:gd name="connsiteY4" fmla="*/ 144805 h 400494"/>
              <a:gd name="connsiteX5" fmla="*/ 163868 w 243192"/>
              <a:gd name="connsiteY5" fmla="*/ 108788 h 400494"/>
              <a:gd name="connsiteX6" fmla="*/ 149580 w 243192"/>
              <a:gd name="connsiteY6" fmla="*/ 74409 h 400494"/>
              <a:gd name="connsiteX7" fmla="*/ 112966 w 243192"/>
              <a:gd name="connsiteY7" fmla="*/ 61010 h 400494"/>
              <a:gd name="connsiteX8" fmla="*/ 79476 w 243192"/>
              <a:gd name="connsiteY8" fmla="*/ 64731 h 400494"/>
              <a:gd name="connsiteX9" fmla="*/ 66078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199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2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8" y="200621"/>
                </a:lnTo>
                <a:cubicBezTo>
                  <a:pt x="133794" y="184391"/>
                  <a:pt x="142138" y="173532"/>
                  <a:pt x="146304" y="168021"/>
                </a:cubicBezTo>
                <a:cubicBezTo>
                  <a:pt x="150317" y="162521"/>
                  <a:pt x="154190" y="154774"/>
                  <a:pt x="158064" y="144805"/>
                </a:cubicBezTo>
                <a:cubicBezTo>
                  <a:pt x="161925" y="134835"/>
                  <a:pt x="163868" y="122783"/>
                  <a:pt x="163868" y="108788"/>
                </a:cubicBezTo>
                <a:cubicBezTo>
                  <a:pt x="163868" y="94805"/>
                  <a:pt x="159105" y="83337"/>
                  <a:pt x="149580" y="74409"/>
                </a:cubicBezTo>
                <a:cubicBezTo>
                  <a:pt x="140055" y="65481"/>
                  <a:pt x="127851" y="61010"/>
                  <a:pt x="112966" y="61010"/>
                </a:cubicBezTo>
                <a:cubicBezTo>
                  <a:pt x="98235" y="61010"/>
                  <a:pt x="87071" y="62204"/>
                  <a:pt x="79476" y="64731"/>
                </a:cubicBezTo>
                <a:cubicBezTo>
                  <a:pt x="72034" y="67119"/>
                  <a:pt x="67577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199"/>
                </a:lnTo>
                <a:lnTo>
                  <a:pt x="1790" y="28575"/>
                </a:lnTo>
                <a:cubicBezTo>
                  <a:pt x="39890" y="9525"/>
                  <a:pt x="79185" y="0"/>
                  <a:pt x="119367" y="0"/>
                </a:cubicBezTo>
                <a:cubicBezTo>
                  <a:pt x="159549" y="0"/>
                  <a:pt x="189903" y="9817"/>
                  <a:pt x="210299" y="29616"/>
                </a:cubicBezTo>
                <a:cubicBezTo>
                  <a:pt x="230543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2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283B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4648200" y="32639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4603750" y="32194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3972864" y="357458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3972864" y="37574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5300" y="3441700"/>
            <a:ext cx="419100" cy="419100"/>
          </a:xfrm>
          <a:prstGeom prst="rect">
            <a:avLst/>
          </a:prstGeom>
          <a:noFill/>
        </p:spPr>
      </p:pic>
      <p:pic>
        <p:nvPicPr>
          <p:cNvPr id="102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21300" y="3454400"/>
            <a:ext cx="1016000" cy="482600"/>
          </a:xfrm>
          <a:prstGeom prst="rect">
            <a:avLst/>
          </a:prstGeom>
          <a:noFill/>
        </p:spPr>
      </p:pic>
      <p:pic>
        <p:nvPicPr>
          <p:cNvPr id="103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49700" y="5118100"/>
            <a:ext cx="1422400" cy="330200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4E74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638300" y="7988296"/>
            <a:ext cx="838203" cy="838202"/>
          </a:xfrm>
          <a:custGeom>
            <a:avLst/>
            <a:gdLst>
              <a:gd name="connsiteX0" fmla="*/ 715454 w 838203"/>
              <a:gd name="connsiteY0" fmla="*/ 122748 h 838202"/>
              <a:gd name="connsiteX1" fmla="*/ 715454 w 838203"/>
              <a:gd name="connsiteY1" fmla="*/ 715450 h 838202"/>
              <a:gd name="connsiteX2" fmla="*/ 122758 w 838203"/>
              <a:gd name="connsiteY2" fmla="*/ 715450 h 838202"/>
              <a:gd name="connsiteX3" fmla="*/ 122758 w 838203"/>
              <a:gd name="connsiteY3" fmla="*/ 122748 h 838202"/>
              <a:gd name="connsiteX4" fmla="*/ 715454 w 838203"/>
              <a:gd name="connsiteY4" fmla="*/ 122748 h 838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2">
                <a:moveTo>
                  <a:pt x="715454" y="122748"/>
                </a:moveTo>
                <a:cubicBezTo>
                  <a:pt x="879119" y="286425"/>
                  <a:pt x="879119" y="551782"/>
                  <a:pt x="715454" y="715450"/>
                </a:cubicBezTo>
                <a:cubicBezTo>
                  <a:pt x="551776" y="879119"/>
                  <a:pt x="286423" y="879119"/>
                  <a:pt x="122758" y="715450"/>
                </a:cubicBezTo>
                <a:cubicBezTo>
                  <a:pt x="-40919" y="551782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93850" y="79438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467100" y="48641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422650" y="48196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788462" y="516843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788462" y="53512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638300" y="6438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93850" y="6394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938134" y="666859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3 h 392607"/>
              <a:gd name="connsiteX2" fmla="*/ 26797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3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8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3"/>
                </a:lnTo>
                <a:lnTo>
                  <a:pt x="26797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3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8" y="339026"/>
                </a:lnTo>
                <a:cubicBezTo>
                  <a:pt x="86474" y="338581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8D76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625600" y="4889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581150" y="4845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993900" y="56388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795779" y="59611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993900" y="59611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921967" y="5111305"/>
            <a:ext cx="243179" cy="400494"/>
          </a:xfrm>
          <a:custGeom>
            <a:avLst/>
            <a:gdLst>
              <a:gd name="connsiteX0" fmla="*/ 0 w 243179"/>
              <a:gd name="connsiteY0" fmla="*/ 400494 h 400494"/>
              <a:gd name="connsiteX1" fmla="*/ 0 w 243179"/>
              <a:gd name="connsiteY1" fmla="*/ 353618 h 400494"/>
              <a:gd name="connsiteX2" fmla="*/ 121297 w 243179"/>
              <a:gd name="connsiteY2" fmla="*/ 200621 h 400494"/>
              <a:gd name="connsiteX3" fmla="*/ 146291 w 243179"/>
              <a:gd name="connsiteY3" fmla="*/ 168021 h 400494"/>
              <a:gd name="connsiteX4" fmla="*/ 158051 w 243179"/>
              <a:gd name="connsiteY4" fmla="*/ 144805 h 400494"/>
              <a:gd name="connsiteX5" fmla="*/ 163855 w 243179"/>
              <a:gd name="connsiteY5" fmla="*/ 108788 h 400494"/>
              <a:gd name="connsiteX6" fmla="*/ 149568 w 243179"/>
              <a:gd name="connsiteY6" fmla="*/ 74409 h 400494"/>
              <a:gd name="connsiteX7" fmla="*/ 112953 w 243179"/>
              <a:gd name="connsiteY7" fmla="*/ 61023 h 400494"/>
              <a:gd name="connsiteX8" fmla="*/ 79476 w 243179"/>
              <a:gd name="connsiteY8" fmla="*/ 64732 h 400494"/>
              <a:gd name="connsiteX9" fmla="*/ 66078 w 243179"/>
              <a:gd name="connsiteY9" fmla="*/ 72923 h 400494"/>
              <a:gd name="connsiteX10" fmla="*/ 63995 w 243179"/>
              <a:gd name="connsiteY10" fmla="*/ 87210 h 400494"/>
              <a:gd name="connsiteX11" fmla="*/ 63995 w 243179"/>
              <a:gd name="connsiteY11" fmla="*/ 130365 h 400494"/>
              <a:gd name="connsiteX12" fmla="*/ 1790 w 243179"/>
              <a:gd name="connsiteY12" fmla="*/ 126200 h 400494"/>
              <a:gd name="connsiteX13" fmla="*/ 1790 w 243179"/>
              <a:gd name="connsiteY13" fmla="*/ 28575 h 400494"/>
              <a:gd name="connsiteX14" fmla="*/ 119354 w 243179"/>
              <a:gd name="connsiteY14" fmla="*/ 0 h 400494"/>
              <a:gd name="connsiteX15" fmla="*/ 210299 w 243179"/>
              <a:gd name="connsiteY15" fmla="*/ 29616 h 400494"/>
              <a:gd name="connsiteX16" fmla="*/ 240804 w 243179"/>
              <a:gd name="connsiteY16" fmla="*/ 110274 h 400494"/>
              <a:gd name="connsiteX17" fmla="*/ 188861 w 243179"/>
              <a:gd name="connsiteY17" fmla="*/ 224282 h 400494"/>
              <a:gd name="connsiteX18" fmla="*/ 90779 w 243179"/>
              <a:gd name="connsiteY18" fmla="*/ 340068 h 400494"/>
              <a:gd name="connsiteX19" fmla="*/ 243179 w 243179"/>
              <a:gd name="connsiteY19" fmla="*/ 340068 h 400494"/>
              <a:gd name="connsiteX20" fmla="*/ 243179 w 243179"/>
              <a:gd name="connsiteY20" fmla="*/ 400494 h 400494"/>
              <a:gd name="connsiteX21" fmla="*/ 0 w 243179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79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25" y="173532"/>
                  <a:pt x="146291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3" y="83337"/>
                  <a:pt x="149568" y="74409"/>
                </a:cubicBezTo>
                <a:cubicBezTo>
                  <a:pt x="140043" y="65481"/>
                  <a:pt x="127838" y="61023"/>
                  <a:pt x="112953" y="61023"/>
                </a:cubicBezTo>
                <a:cubicBezTo>
                  <a:pt x="98221" y="61023"/>
                  <a:pt x="87058" y="62204"/>
                  <a:pt x="79476" y="64732"/>
                </a:cubicBezTo>
                <a:cubicBezTo>
                  <a:pt x="72034" y="67119"/>
                  <a:pt x="67564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71" y="0"/>
                  <a:pt x="119354" y="0"/>
                </a:cubicBezTo>
                <a:cubicBezTo>
                  <a:pt x="159537" y="0"/>
                  <a:pt x="189903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79" y="340068"/>
                </a:lnTo>
                <a:lnTo>
                  <a:pt x="243179" y="340068"/>
                </a:lnTo>
                <a:lnTo>
                  <a:pt x="243179" y="400494"/>
                </a:lnTo>
                <a:lnTo>
                  <a:pt x="0" y="400494"/>
                </a:lnTo>
              </a:path>
            </a:pathLst>
          </a:custGeom>
          <a:solidFill>
            <a:srgbClr val="8D76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993900" y="72390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795779" y="75613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993900" y="75613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832100" y="3238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787650" y="3194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406599" y="4003116"/>
            <a:ext cx="763803" cy="763790"/>
          </a:xfrm>
          <a:custGeom>
            <a:avLst/>
            <a:gdLst>
              <a:gd name="connsiteX0" fmla="*/ 713003 w 763803"/>
              <a:gd name="connsiteY0" fmla="*/ 50800 h 763790"/>
              <a:gd name="connsiteX1" fmla="*/ 86728 w 763803"/>
              <a:gd name="connsiteY1" fmla="*/ 677075 h 763790"/>
              <a:gd name="connsiteX2" fmla="*/ 50800 w 763803"/>
              <a:gd name="connsiteY2" fmla="*/ 712990 h 7637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3803" h="763790">
                <a:moveTo>
                  <a:pt x="713003" y="50800"/>
                </a:moveTo>
                <a:lnTo>
                  <a:pt x="86728" y="677075"/>
                </a:lnTo>
                <a:lnTo>
                  <a:pt x="50800" y="71299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2209038" y="4489297"/>
            <a:ext cx="475183" cy="475183"/>
          </a:xfrm>
          <a:custGeom>
            <a:avLst/>
            <a:gdLst>
              <a:gd name="connsiteX0" fmla="*/ 144195 w 475183"/>
              <a:gd name="connsiteY0" fmla="*/ 50800 h 475183"/>
              <a:gd name="connsiteX1" fmla="*/ 50800 w 475183"/>
              <a:gd name="connsiteY1" fmla="*/ 424383 h 475183"/>
              <a:gd name="connsiteX2" fmla="*/ 424383 w 475183"/>
              <a:gd name="connsiteY2" fmla="*/ 330987 h 475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183" h="475183">
                <a:moveTo>
                  <a:pt x="144195" y="50800"/>
                </a:moveTo>
                <a:lnTo>
                  <a:pt x="50800" y="424383"/>
                </a:lnTo>
                <a:lnTo>
                  <a:pt x="424383" y="330987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209038" y="4629391"/>
            <a:ext cx="335089" cy="335089"/>
          </a:xfrm>
          <a:custGeom>
            <a:avLst/>
            <a:gdLst>
              <a:gd name="connsiteX0" fmla="*/ 284289 w 335089"/>
              <a:gd name="connsiteY0" fmla="*/ 50800 h 335089"/>
              <a:gd name="connsiteX1" fmla="*/ 50800 w 335089"/>
              <a:gd name="connsiteY1" fmla="*/ 284289 h 335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089" h="335089">
                <a:moveTo>
                  <a:pt x="284289" y="50800"/>
                </a:moveTo>
                <a:lnTo>
                  <a:pt x="50800" y="284289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648200" y="32639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603750" y="32194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972864" y="357458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972864" y="37574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832100" y="1714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2787650" y="1670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3200400" y="24638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3002279" y="27861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3200400" y="27861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4991100" y="1701800"/>
            <a:ext cx="838200" cy="838200"/>
          </a:xfrm>
          <a:custGeom>
            <a:avLst/>
            <a:gdLst>
              <a:gd name="connsiteX0" fmla="*/ 0 w 838200"/>
              <a:gd name="connsiteY0" fmla="*/ 0 h 838200"/>
              <a:gd name="connsiteX1" fmla="*/ 838200 w 838200"/>
              <a:gd name="connsiteY1" fmla="*/ 0 h 838200"/>
              <a:gd name="connsiteX2" fmla="*/ 838200 w 838200"/>
              <a:gd name="connsiteY2" fmla="*/ 838200 h 838200"/>
              <a:gd name="connsiteX3" fmla="*/ 0 w 838200"/>
              <a:gd name="connsiteY3" fmla="*/ 838200 h 838200"/>
              <a:gd name="connsiteX4" fmla="*/ 0 w 838200"/>
              <a:gd name="connsiteY4" fmla="*/ 0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0" h="838200">
                <a:moveTo>
                  <a:pt x="0" y="0"/>
                </a:moveTo>
                <a:lnTo>
                  <a:pt x="838200" y="0"/>
                </a:lnTo>
                <a:lnTo>
                  <a:pt x="838200" y="838200"/>
                </a:lnTo>
                <a:lnTo>
                  <a:pt x="0" y="838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4946650" y="1657350"/>
            <a:ext cx="927100" cy="927100"/>
          </a:xfrm>
          <a:custGeom>
            <a:avLst/>
            <a:gdLst>
              <a:gd name="connsiteX0" fmla="*/ 44450 w 927100"/>
              <a:gd name="connsiteY0" fmla="*/ 44450 h 927100"/>
              <a:gd name="connsiteX1" fmla="*/ 882650 w 927100"/>
              <a:gd name="connsiteY1" fmla="*/ 44450 h 927100"/>
              <a:gd name="connsiteX2" fmla="*/ 882650 w 927100"/>
              <a:gd name="connsiteY2" fmla="*/ 882650 h 927100"/>
              <a:gd name="connsiteX3" fmla="*/ 44450 w 927100"/>
              <a:gd name="connsiteY3" fmla="*/ 882650 h 927100"/>
              <a:gd name="connsiteX4" fmla="*/ 44450 w 927100"/>
              <a:gd name="connsiteY4" fmla="*/ 44450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0" h="927100">
                <a:moveTo>
                  <a:pt x="44450" y="44450"/>
                </a:moveTo>
                <a:lnTo>
                  <a:pt x="882650" y="44450"/>
                </a:lnTo>
                <a:lnTo>
                  <a:pt x="882650" y="882650"/>
                </a:lnTo>
                <a:lnTo>
                  <a:pt x="44450" y="882650"/>
                </a:lnTo>
                <a:lnTo>
                  <a:pt x="44450" y="44450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5294884" y="19236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3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7 w 243192"/>
              <a:gd name="connsiteY6" fmla="*/ 74409 h 400494"/>
              <a:gd name="connsiteX7" fmla="*/ 112966 w 243192"/>
              <a:gd name="connsiteY7" fmla="*/ 61010 h 400494"/>
              <a:gd name="connsiteX8" fmla="*/ 79476 w 243192"/>
              <a:gd name="connsiteY8" fmla="*/ 64731 h 400494"/>
              <a:gd name="connsiteX9" fmla="*/ 66077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199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3" y="168021"/>
                </a:cubicBezTo>
                <a:cubicBezTo>
                  <a:pt x="150317" y="162521"/>
                  <a:pt x="154190" y="154774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50" y="61010"/>
                  <a:pt x="112966" y="61010"/>
                </a:cubicBezTo>
                <a:cubicBezTo>
                  <a:pt x="98234" y="61010"/>
                  <a:pt x="87071" y="62204"/>
                  <a:pt x="79476" y="64731"/>
                </a:cubicBezTo>
                <a:cubicBezTo>
                  <a:pt x="72034" y="67119"/>
                  <a:pt x="67563" y="69799"/>
                  <a:pt x="66077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199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49" y="0"/>
                  <a:pt x="189902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283B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4009237" y="1900237"/>
            <a:ext cx="599275" cy="396875"/>
          </a:xfrm>
          <a:custGeom>
            <a:avLst/>
            <a:gdLst>
              <a:gd name="connsiteX0" fmla="*/ 591337 w 599275"/>
              <a:gd name="connsiteY0" fmla="*/ 227799 h 396875"/>
              <a:gd name="connsiteX1" fmla="*/ 108737 w 599275"/>
              <a:gd name="connsiteY1" fmla="*/ 227799 h 396875"/>
              <a:gd name="connsiteX2" fmla="*/ 255587 w 599275"/>
              <a:gd name="connsiteY2" fmla="*/ 357187 h 396875"/>
              <a:gd name="connsiteX3" fmla="*/ 256375 w 599275"/>
              <a:gd name="connsiteY3" fmla="*/ 369087 h 396875"/>
              <a:gd name="connsiteX4" fmla="*/ 234150 w 599275"/>
              <a:gd name="connsiteY4" fmla="*/ 396074 h 396875"/>
              <a:gd name="connsiteX5" fmla="*/ 221450 w 599275"/>
              <a:gd name="connsiteY5" fmla="*/ 396875 h 396875"/>
              <a:gd name="connsiteX6" fmla="*/ 3175 w 599275"/>
              <a:gd name="connsiteY6" fmla="*/ 204787 h 396875"/>
              <a:gd name="connsiteX7" fmla="*/ 0 w 599275"/>
              <a:gd name="connsiteY7" fmla="*/ 198437 h 396875"/>
              <a:gd name="connsiteX8" fmla="*/ 3175 w 599275"/>
              <a:gd name="connsiteY8" fmla="*/ 192087 h 396875"/>
              <a:gd name="connsiteX9" fmla="*/ 221450 w 599275"/>
              <a:gd name="connsiteY9" fmla="*/ 0 h 396875"/>
              <a:gd name="connsiteX10" fmla="*/ 234150 w 599275"/>
              <a:gd name="connsiteY10" fmla="*/ 787 h 396875"/>
              <a:gd name="connsiteX11" fmla="*/ 256375 w 599275"/>
              <a:gd name="connsiteY11" fmla="*/ 27774 h 396875"/>
              <a:gd name="connsiteX12" fmla="*/ 255587 w 599275"/>
              <a:gd name="connsiteY12" fmla="*/ 40474 h 396875"/>
              <a:gd name="connsiteX13" fmla="*/ 108737 w 599275"/>
              <a:gd name="connsiteY13" fmla="*/ 169062 h 396875"/>
              <a:gd name="connsiteX14" fmla="*/ 591337 w 599275"/>
              <a:gd name="connsiteY14" fmla="*/ 169062 h 396875"/>
              <a:gd name="connsiteX15" fmla="*/ 599275 w 599275"/>
              <a:gd name="connsiteY15" fmla="*/ 177800 h 396875"/>
              <a:gd name="connsiteX16" fmla="*/ 599275 w 599275"/>
              <a:gd name="connsiteY16" fmla="*/ 219862 h 396875"/>
              <a:gd name="connsiteX17" fmla="*/ 591337 w 599275"/>
              <a:gd name="connsiteY17" fmla="*/ 227799 h 39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599275" h="396875">
                <a:moveTo>
                  <a:pt x="591337" y="227799"/>
                </a:moveTo>
                <a:lnTo>
                  <a:pt x="108737" y="227799"/>
                </a:lnTo>
                <a:lnTo>
                  <a:pt x="255587" y="357187"/>
                </a:lnTo>
                <a:cubicBezTo>
                  <a:pt x="260350" y="360756"/>
                  <a:pt x="260743" y="364731"/>
                  <a:pt x="256375" y="369087"/>
                </a:cubicBezTo>
                <a:lnTo>
                  <a:pt x="234150" y="396074"/>
                </a:lnTo>
                <a:cubicBezTo>
                  <a:pt x="229984" y="400253"/>
                  <a:pt x="225818" y="400646"/>
                  <a:pt x="221450" y="396875"/>
                </a:cubicBezTo>
                <a:lnTo>
                  <a:pt x="3175" y="204787"/>
                </a:lnTo>
                <a:cubicBezTo>
                  <a:pt x="1181" y="203200"/>
                  <a:pt x="0" y="201218"/>
                  <a:pt x="0" y="198437"/>
                </a:cubicBezTo>
                <a:cubicBezTo>
                  <a:pt x="0" y="195859"/>
                  <a:pt x="990" y="193675"/>
                  <a:pt x="3175" y="192087"/>
                </a:cubicBezTo>
                <a:lnTo>
                  <a:pt x="221450" y="0"/>
                </a:lnTo>
                <a:cubicBezTo>
                  <a:pt x="225615" y="-3568"/>
                  <a:pt x="229781" y="-3568"/>
                  <a:pt x="234150" y="787"/>
                </a:cubicBezTo>
                <a:lnTo>
                  <a:pt x="256375" y="27774"/>
                </a:lnTo>
                <a:cubicBezTo>
                  <a:pt x="259943" y="31356"/>
                  <a:pt x="259943" y="35712"/>
                  <a:pt x="255587" y="40474"/>
                </a:cubicBezTo>
                <a:lnTo>
                  <a:pt x="108737" y="169062"/>
                </a:lnTo>
                <a:lnTo>
                  <a:pt x="591337" y="169062"/>
                </a:lnTo>
                <a:cubicBezTo>
                  <a:pt x="596493" y="169062"/>
                  <a:pt x="599275" y="171843"/>
                  <a:pt x="599275" y="177800"/>
                </a:cubicBezTo>
                <a:lnTo>
                  <a:pt x="599275" y="219862"/>
                </a:lnTo>
                <a:cubicBezTo>
                  <a:pt x="599275" y="225031"/>
                  <a:pt x="596696" y="227799"/>
                  <a:pt x="591337" y="227799"/>
                </a:cubicBezTo>
              </a:path>
            </a:pathLst>
          </a:custGeom>
          <a:solidFill>
            <a:srgbClr val="E4FF5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3400" y="1917700"/>
            <a:ext cx="342900" cy="431800"/>
          </a:xfrm>
          <a:prstGeom prst="rect">
            <a:avLst/>
          </a:prstGeom>
          <a:noFill/>
        </p:spPr>
      </p:pic>
      <p:pic>
        <p:nvPicPr>
          <p:cNvPr id="103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5300" y="3441700"/>
            <a:ext cx="419100" cy="419100"/>
          </a:xfrm>
          <a:prstGeom prst="rect">
            <a:avLst/>
          </a:prstGeom>
          <a:noFill/>
        </p:spPr>
      </p:pic>
      <p:pic>
        <p:nvPicPr>
          <p:cNvPr id="103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94400" y="1689100"/>
            <a:ext cx="5753100" cy="787400"/>
          </a:xfrm>
          <a:prstGeom prst="rect">
            <a:avLst/>
          </a:prstGeom>
          <a:noFill/>
        </p:spPr>
      </p:pic>
      <p:pic>
        <p:nvPicPr>
          <p:cNvPr id="103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21300" y="3454400"/>
            <a:ext cx="1016000" cy="482600"/>
          </a:xfrm>
          <a:prstGeom prst="rect">
            <a:avLst/>
          </a:prstGeom>
          <a:noFill/>
        </p:spPr>
      </p:pic>
      <p:pic>
        <p:nvPicPr>
          <p:cNvPr id="1036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49700" y="5118100"/>
            <a:ext cx="1422400" cy="330200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4E74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638300" y="7988296"/>
            <a:ext cx="838203" cy="838202"/>
          </a:xfrm>
          <a:custGeom>
            <a:avLst/>
            <a:gdLst>
              <a:gd name="connsiteX0" fmla="*/ 715454 w 838203"/>
              <a:gd name="connsiteY0" fmla="*/ 122748 h 838202"/>
              <a:gd name="connsiteX1" fmla="*/ 715454 w 838203"/>
              <a:gd name="connsiteY1" fmla="*/ 715450 h 838202"/>
              <a:gd name="connsiteX2" fmla="*/ 122758 w 838203"/>
              <a:gd name="connsiteY2" fmla="*/ 715450 h 838202"/>
              <a:gd name="connsiteX3" fmla="*/ 122758 w 838203"/>
              <a:gd name="connsiteY3" fmla="*/ 122748 h 838202"/>
              <a:gd name="connsiteX4" fmla="*/ 715454 w 838203"/>
              <a:gd name="connsiteY4" fmla="*/ 122748 h 838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2">
                <a:moveTo>
                  <a:pt x="715454" y="122748"/>
                </a:moveTo>
                <a:cubicBezTo>
                  <a:pt x="879119" y="286425"/>
                  <a:pt x="879119" y="551782"/>
                  <a:pt x="715454" y="715450"/>
                </a:cubicBezTo>
                <a:cubicBezTo>
                  <a:pt x="551776" y="879119"/>
                  <a:pt x="286423" y="879119"/>
                  <a:pt x="122758" y="715450"/>
                </a:cubicBezTo>
                <a:cubicBezTo>
                  <a:pt x="-40919" y="551782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93850" y="79438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467100" y="48641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422650" y="48196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788462" y="516843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788462" y="53512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638300" y="6438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93850" y="6394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938134" y="666859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3 h 392607"/>
              <a:gd name="connsiteX2" fmla="*/ 26797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3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8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3"/>
                </a:lnTo>
                <a:lnTo>
                  <a:pt x="26797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3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8" y="339026"/>
                </a:lnTo>
                <a:cubicBezTo>
                  <a:pt x="86474" y="338581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8D76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625600" y="4889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581150" y="4845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993900" y="56388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795779" y="59611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993900" y="59611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921967" y="5111305"/>
            <a:ext cx="243179" cy="400494"/>
          </a:xfrm>
          <a:custGeom>
            <a:avLst/>
            <a:gdLst>
              <a:gd name="connsiteX0" fmla="*/ 0 w 243179"/>
              <a:gd name="connsiteY0" fmla="*/ 400494 h 400494"/>
              <a:gd name="connsiteX1" fmla="*/ 0 w 243179"/>
              <a:gd name="connsiteY1" fmla="*/ 353618 h 400494"/>
              <a:gd name="connsiteX2" fmla="*/ 121297 w 243179"/>
              <a:gd name="connsiteY2" fmla="*/ 200621 h 400494"/>
              <a:gd name="connsiteX3" fmla="*/ 146291 w 243179"/>
              <a:gd name="connsiteY3" fmla="*/ 168021 h 400494"/>
              <a:gd name="connsiteX4" fmla="*/ 158051 w 243179"/>
              <a:gd name="connsiteY4" fmla="*/ 144805 h 400494"/>
              <a:gd name="connsiteX5" fmla="*/ 163855 w 243179"/>
              <a:gd name="connsiteY5" fmla="*/ 108788 h 400494"/>
              <a:gd name="connsiteX6" fmla="*/ 149568 w 243179"/>
              <a:gd name="connsiteY6" fmla="*/ 74409 h 400494"/>
              <a:gd name="connsiteX7" fmla="*/ 112953 w 243179"/>
              <a:gd name="connsiteY7" fmla="*/ 61023 h 400494"/>
              <a:gd name="connsiteX8" fmla="*/ 79476 w 243179"/>
              <a:gd name="connsiteY8" fmla="*/ 64732 h 400494"/>
              <a:gd name="connsiteX9" fmla="*/ 66078 w 243179"/>
              <a:gd name="connsiteY9" fmla="*/ 72923 h 400494"/>
              <a:gd name="connsiteX10" fmla="*/ 63995 w 243179"/>
              <a:gd name="connsiteY10" fmla="*/ 87210 h 400494"/>
              <a:gd name="connsiteX11" fmla="*/ 63995 w 243179"/>
              <a:gd name="connsiteY11" fmla="*/ 130365 h 400494"/>
              <a:gd name="connsiteX12" fmla="*/ 1790 w 243179"/>
              <a:gd name="connsiteY12" fmla="*/ 126200 h 400494"/>
              <a:gd name="connsiteX13" fmla="*/ 1790 w 243179"/>
              <a:gd name="connsiteY13" fmla="*/ 28575 h 400494"/>
              <a:gd name="connsiteX14" fmla="*/ 119354 w 243179"/>
              <a:gd name="connsiteY14" fmla="*/ 0 h 400494"/>
              <a:gd name="connsiteX15" fmla="*/ 210299 w 243179"/>
              <a:gd name="connsiteY15" fmla="*/ 29616 h 400494"/>
              <a:gd name="connsiteX16" fmla="*/ 240804 w 243179"/>
              <a:gd name="connsiteY16" fmla="*/ 110274 h 400494"/>
              <a:gd name="connsiteX17" fmla="*/ 188861 w 243179"/>
              <a:gd name="connsiteY17" fmla="*/ 224282 h 400494"/>
              <a:gd name="connsiteX18" fmla="*/ 90779 w 243179"/>
              <a:gd name="connsiteY18" fmla="*/ 340068 h 400494"/>
              <a:gd name="connsiteX19" fmla="*/ 243179 w 243179"/>
              <a:gd name="connsiteY19" fmla="*/ 340068 h 400494"/>
              <a:gd name="connsiteX20" fmla="*/ 243179 w 243179"/>
              <a:gd name="connsiteY20" fmla="*/ 400494 h 400494"/>
              <a:gd name="connsiteX21" fmla="*/ 0 w 243179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79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25" y="173532"/>
                  <a:pt x="146291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3" y="83337"/>
                  <a:pt x="149568" y="74409"/>
                </a:cubicBezTo>
                <a:cubicBezTo>
                  <a:pt x="140043" y="65481"/>
                  <a:pt x="127838" y="61023"/>
                  <a:pt x="112953" y="61023"/>
                </a:cubicBezTo>
                <a:cubicBezTo>
                  <a:pt x="98221" y="61023"/>
                  <a:pt x="87058" y="62204"/>
                  <a:pt x="79476" y="64732"/>
                </a:cubicBezTo>
                <a:cubicBezTo>
                  <a:pt x="72034" y="67119"/>
                  <a:pt x="67564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71" y="0"/>
                  <a:pt x="119354" y="0"/>
                </a:cubicBezTo>
                <a:cubicBezTo>
                  <a:pt x="159537" y="0"/>
                  <a:pt x="189903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79" y="340068"/>
                </a:lnTo>
                <a:lnTo>
                  <a:pt x="243179" y="340068"/>
                </a:lnTo>
                <a:lnTo>
                  <a:pt x="243179" y="400494"/>
                </a:lnTo>
                <a:lnTo>
                  <a:pt x="0" y="400494"/>
                </a:lnTo>
              </a:path>
            </a:pathLst>
          </a:custGeom>
          <a:solidFill>
            <a:srgbClr val="8D76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686300" y="17399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641850" y="16954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10964" y="205058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10964" y="22334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993900" y="72390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1795779" y="75613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993900" y="75613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832100" y="3238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787650" y="3194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406599" y="4003116"/>
            <a:ext cx="763803" cy="763790"/>
          </a:xfrm>
          <a:custGeom>
            <a:avLst/>
            <a:gdLst>
              <a:gd name="connsiteX0" fmla="*/ 713003 w 763803"/>
              <a:gd name="connsiteY0" fmla="*/ 50800 h 763790"/>
              <a:gd name="connsiteX1" fmla="*/ 86728 w 763803"/>
              <a:gd name="connsiteY1" fmla="*/ 677075 h 763790"/>
              <a:gd name="connsiteX2" fmla="*/ 50800 w 763803"/>
              <a:gd name="connsiteY2" fmla="*/ 712990 h 7637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3803" h="763790">
                <a:moveTo>
                  <a:pt x="713003" y="50800"/>
                </a:moveTo>
                <a:lnTo>
                  <a:pt x="86728" y="677075"/>
                </a:lnTo>
                <a:lnTo>
                  <a:pt x="50800" y="71299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209038" y="4489297"/>
            <a:ext cx="475183" cy="475183"/>
          </a:xfrm>
          <a:custGeom>
            <a:avLst/>
            <a:gdLst>
              <a:gd name="connsiteX0" fmla="*/ 144195 w 475183"/>
              <a:gd name="connsiteY0" fmla="*/ 50800 h 475183"/>
              <a:gd name="connsiteX1" fmla="*/ 50800 w 475183"/>
              <a:gd name="connsiteY1" fmla="*/ 424383 h 475183"/>
              <a:gd name="connsiteX2" fmla="*/ 424383 w 475183"/>
              <a:gd name="connsiteY2" fmla="*/ 330987 h 475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183" h="475183">
                <a:moveTo>
                  <a:pt x="144195" y="50800"/>
                </a:moveTo>
                <a:lnTo>
                  <a:pt x="50800" y="424383"/>
                </a:lnTo>
                <a:lnTo>
                  <a:pt x="424383" y="330987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209038" y="4629391"/>
            <a:ext cx="335089" cy="335089"/>
          </a:xfrm>
          <a:custGeom>
            <a:avLst/>
            <a:gdLst>
              <a:gd name="connsiteX0" fmla="*/ 284289 w 335089"/>
              <a:gd name="connsiteY0" fmla="*/ 50800 h 335089"/>
              <a:gd name="connsiteX1" fmla="*/ 50800 w 335089"/>
              <a:gd name="connsiteY1" fmla="*/ 284289 h 335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089" h="335089">
                <a:moveTo>
                  <a:pt x="284289" y="50800"/>
                </a:moveTo>
                <a:lnTo>
                  <a:pt x="50800" y="284289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832100" y="1714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2787650" y="1670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3200400" y="24638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3002279" y="27861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3200400" y="27861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3400" y="1917700"/>
            <a:ext cx="342900" cy="431800"/>
          </a:xfrm>
          <a:prstGeom prst="rect">
            <a:avLst/>
          </a:prstGeom>
          <a:noFill/>
        </p:spPr>
      </p:pic>
      <p:pic>
        <p:nvPicPr>
          <p:cNvPr id="102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5300" y="3441700"/>
            <a:ext cx="419100" cy="419100"/>
          </a:xfrm>
          <a:prstGeom prst="rect">
            <a:avLst/>
          </a:prstGeom>
          <a:noFill/>
        </p:spPr>
      </p:pic>
      <p:pic>
        <p:nvPicPr>
          <p:cNvPr id="103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9400" y="1930400"/>
            <a:ext cx="1016000" cy="482600"/>
          </a:xfrm>
          <a:prstGeom prst="rect">
            <a:avLst/>
          </a:prstGeom>
          <a:noFill/>
        </p:spPr>
      </p:pic>
      <p:pic>
        <p:nvPicPr>
          <p:cNvPr id="103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49700" y="5118100"/>
            <a:ext cx="1422400" cy="330200"/>
          </a:xfrm>
          <a:prstGeom prst="rect">
            <a:avLst/>
          </a:prstGeom>
          <a:noFill/>
        </p:spPr>
      </p:pic>
      <p:sp>
        <p:nvSpPr>
          <p:cNvPr id="40" name="TextBox 39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4E74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432300" y="3708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387850" y="3663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723384" y="39302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3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7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7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3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50" y="61023"/>
                  <a:pt x="112966" y="61023"/>
                </a:cubicBezTo>
                <a:cubicBezTo>
                  <a:pt x="98234" y="61023"/>
                  <a:pt x="87071" y="62204"/>
                  <a:pt x="79476" y="64732"/>
                </a:cubicBezTo>
                <a:cubicBezTo>
                  <a:pt x="72034" y="67119"/>
                  <a:pt x="67563" y="69799"/>
                  <a:pt x="66077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49" y="0"/>
                  <a:pt x="189902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445000" y="5232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400550" y="5187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744834" y="546209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4 h 392607"/>
              <a:gd name="connsiteX2" fmla="*/ 26796 w 234111"/>
              <a:gd name="connsiteY2" fmla="*/ 115785 h 392607"/>
              <a:gd name="connsiteX3" fmla="*/ 0 w 234111"/>
              <a:gd name="connsiteY3" fmla="*/ 68910 h 392607"/>
              <a:gd name="connsiteX4" fmla="*/ 111035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2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4"/>
                </a:lnTo>
                <a:lnTo>
                  <a:pt x="26796" y="115785"/>
                </a:lnTo>
                <a:lnTo>
                  <a:pt x="0" y="68910"/>
                </a:lnTo>
                <a:lnTo>
                  <a:pt x="111035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8900" y="5232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2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664450" y="5187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708900" y="3708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2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664450" y="3663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089900" y="44704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891780" y="47927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089900" y="47927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813300" y="44958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615179" y="48181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813300" y="48181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960541" y="4159656"/>
            <a:ext cx="1073340" cy="1149146"/>
          </a:xfrm>
          <a:custGeom>
            <a:avLst/>
            <a:gdLst>
              <a:gd name="connsiteX0" fmla="*/ 0 w 1073340"/>
              <a:gd name="connsiteY0" fmla="*/ 725868 h 1149146"/>
              <a:gd name="connsiteX1" fmla="*/ 26784 w 1073340"/>
              <a:gd name="connsiteY1" fmla="*/ 699084 h 1149146"/>
              <a:gd name="connsiteX2" fmla="*/ 378612 w 1073340"/>
              <a:gd name="connsiteY2" fmla="*/ 699084 h 1149146"/>
              <a:gd name="connsiteX3" fmla="*/ 462559 w 1073340"/>
              <a:gd name="connsiteY3" fmla="*/ 449059 h 1149146"/>
              <a:gd name="connsiteX4" fmla="*/ 26784 w 1073340"/>
              <a:gd name="connsiteY4" fmla="*/ 449059 h 1149146"/>
              <a:gd name="connsiteX5" fmla="*/ 0 w 1073340"/>
              <a:gd name="connsiteY5" fmla="*/ 422262 h 1149146"/>
              <a:gd name="connsiteX6" fmla="*/ 0 w 1073340"/>
              <a:gd name="connsiteY6" fmla="*/ 281177 h 1149146"/>
              <a:gd name="connsiteX7" fmla="*/ 26784 w 1073340"/>
              <a:gd name="connsiteY7" fmla="*/ 254380 h 1149146"/>
              <a:gd name="connsiteX8" fmla="*/ 526846 w 1073340"/>
              <a:gd name="connsiteY8" fmla="*/ 254380 h 1149146"/>
              <a:gd name="connsiteX9" fmla="*/ 605433 w 1073340"/>
              <a:gd name="connsiteY9" fmla="*/ 18643 h 1149146"/>
              <a:gd name="connsiteX10" fmla="*/ 641146 w 1073340"/>
              <a:gd name="connsiteY10" fmla="*/ 787 h 1149146"/>
              <a:gd name="connsiteX11" fmla="*/ 796530 w 1073340"/>
              <a:gd name="connsiteY11" fmla="*/ 50787 h 1149146"/>
              <a:gd name="connsiteX12" fmla="*/ 814387 w 1073340"/>
              <a:gd name="connsiteY12" fmla="*/ 86512 h 1149146"/>
              <a:gd name="connsiteX13" fmla="*/ 759015 w 1073340"/>
              <a:gd name="connsiteY13" fmla="*/ 254380 h 1149146"/>
              <a:gd name="connsiteX14" fmla="*/ 1046555 w 1073340"/>
              <a:gd name="connsiteY14" fmla="*/ 254380 h 1149146"/>
              <a:gd name="connsiteX15" fmla="*/ 1073340 w 1073340"/>
              <a:gd name="connsiteY15" fmla="*/ 281177 h 1149146"/>
              <a:gd name="connsiteX16" fmla="*/ 1073340 w 1073340"/>
              <a:gd name="connsiteY16" fmla="*/ 422262 h 1149146"/>
              <a:gd name="connsiteX17" fmla="*/ 1046555 w 1073340"/>
              <a:gd name="connsiteY17" fmla="*/ 449059 h 1149146"/>
              <a:gd name="connsiteX18" fmla="*/ 692937 w 1073340"/>
              <a:gd name="connsiteY18" fmla="*/ 449059 h 1149146"/>
              <a:gd name="connsiteX19" fmla="*/ 610793 w 1073340"/>
              <a:gd name="connsiteY19" fmla="*/ 699084 h 1149146"/>
              <a:gd name="connsiteX20" fmla="*/ 1046555 w 1073340"/>
              <a:gd name="connsiteY20" fmla="*/ 699084 h 1149146"/>
              <a:gd name="connsiteX21" fmla="*/ 1073340 w 1073340"/>
              <a:gd name="connsiteY21" fmla="*/ 725868 h 1149146"/>
              <a:gd name="connsiteX22" fmla="*/ 1073340 w 1073340"/>
              <a:gd name="connsiteY22" fmla="*/ 866965 h 1149146"/>
              <a:gd name="connsiteX23" fmla="*/ 1046555 w 1073340"/>
              <a:gd name="connsiteY23" fmla="*/ 893749 h 1149146"/>
              <a:gd name="connsiteX24" fmla="*/ 544702 w 1073340"/>
              <a:gd name="connsiteY24" fmla="*/ 893749 h 1149146"/>
              <a:gd name="connsiteX25" fmla="*/ 466127 w 1073340"/>
              <a:gd name="connsiteY25" fmla="*/ 1129499 h 1149146"/>
              <a:gd name="connsiteX26" fmla="*/ 430402 w 1073340"/>
              <a:gd name="connsiteY26" fmla="*/ 1149146 h 1149146"/>
              <a:gd name="connsiteX27" fmla="*/ 276821 w 1073340"/>
              <a:gd name="connsiteY27" fmla="*/ 1097343 h 1149146"/>
              <a:gd name="connsiteX28" fmla="*/ 257175 w 1073340"/>
              <a:gd name="connsiteY28" fmla="*/ 1059840 h 1149146"/>
              <a:gd name="connsiteX29" fmla="*/ 314325 w 1073340"/>
              <a:gd name="connsiteY29" fmla="*/ 893749 h 1149146"/>
              <a:gd name="connsiteX30" fmla="*/ 26784 w 1073340"/>
              <a:gd name="connsiteY30" fmla="*/ 893749 h 1149146"/>
              <a:gd name="connsiteX31" fmla="*/ 0 w 1073340"/>
              <a:gd name="connsiteY31" fmla="*/ 866965 h 1149146"/>
              <a:gd name="connsiteX32" fmla="*/ 0 w 1073340"/>
              <a:gd name="connsiteY32" fmla="*/ 725868 h 11491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073340" h="1149146">
                <a:moveTo>
                  <a:pt x="0" y="725868"/>
                </a:moveTo>
                <a:cubicBezTo>
                  <a:pt x="0" y="708012"/>
                  <a:pt x="8927" y="699084"/>
                  <a:pt x="26784" y="699084"/>
                </a:cubicBezTo>
                <a:lnTo>
                  <a:pt x="378612" y="699084"/>
                </a:lnTo>
                <a:lnTo>
                  <a:pt x="462559" y="449059"/>
                </a:lnTo>
                <a:lnTo>
                  <a:pt x="26784" y="449059"/>
                </a:lnTo>
                <a:cubicBezTo>
                  <a:pt x="8927" y="449059"/>
                  <a:pt x="0" y="440118"/>
                  <a:pt x="0" y="422262"/>
                </a:cubicBezTo>
                <a:lnTo>
                  <a:pt x="0" y="281177"/>
                </a:lnTo>
                <a:cubicBezTo>
                  <a:pt x="0" y="263321"/>
                  <a:pt x="8927" y="254380"/>
                  <a:pt x="26784" y="254380"/>
                </a:cubicBezTo>
                <a:lnTo>
                  <a:pt x="526846" y="254380"/>
                </a:lnTo>
                <a:lnTo>
                  <a:pt x="605433" y="18643"/>
                </a:lnTo>
                <a:cubicBezTo>
                  <a:pt x="611238" y="-114"/>
                  <a:pt x="623290" y="-6362"/>
                  <a:pt x="641146" y="787"/>
                </a:cubicBezTo>
                <a:lnTo>
                  <a:pt x="796530" y="50787"/>
                </a:lnTo>
                <a:cubicBezTo>
                  <a:pt x="814387" y="56591"/>
                  <a:pt x="820635" y="68643"/>
                  <a:pt x="814387" y="86512"/>
                </a:cubicBezTo>
                <a:lnTo>
                  <a:pt x="759015" y="254380"/>
                </a:lnTo>
                <a:lnTo>
                  <a:pt x="1046555" y="254380"/>
                </a:lnTo>
                <a:cubicBezTo>
                  <a:pt x="1064412" y="254380"/>
                  <a:pt x="1073340" y="263321"/>
                  <a:pt x="1073340" y="281177"/>
                </a:cubicBezTo>
                <a:lnTo>
                  <a:pt x="1073340" y="422262"/>
                </a:lnTo>
                <a:cubicBezTo>
                  <a:pt x="1073340" y="440118"/>
                  <a:pt x="1064412" y="449059"/>
                  <a:pt x="1046555" y="449059"/>
                </a:cubicBezTo>
                <a:lnTo>
                  <a:pt x="692937" y="449059"/>
                </a:lnTo>
                <a:lnTo>
                  <a:pt x="610793" y="699084"/>
                </a:lnTo>
                <a:lnTo>
                  <a:pt x="1046555" y="699084"/>
                </a:lnTo>
                <a:cubicBezTo>
                  <a:pt x="1064412" y="699084"/>
                  <a:pt x="1073340" y="708012"/>
                  <a:pt x="1073340" y="725868"/>
                </a:cubicBezTo>
                <a:lnTo>
                  <a:pt x="1073340" y="866965"/>
                </a:lnTo>
                <a:cubicBezTo>
                  <a:pt x="1073340" y="884821"/>
                  <a:pt x="1064412" y="893749"/>
                  <a:pt x="1046555" y="893749"/>
                </a:cubicBezTo>
                <a:lnTo>
                  <a:pt x="544702" y="893749"/>
                </a:lnTo>
                <a:lnTo>
                  <a:pt x="466127" y="1129499"/>
                </a:lnTo>
                <a:cubicBezTo>
                  <a:pt x="460323" y="1148245"/>
                  <a:pt x="448271" y="1155394"/>
                  <a:pt x="430402" y="1149146"/>
                </a:cubicBezTo>
                <a:lnTo>
                  <a:pt x="276821" y="1097343"/>
                </a:lnTo>
                <a:cubicBezTo>
                  <a:pt x="258063" y="1091539"/>
                  <a:pt x="250926" y="1079042"/>
                  <a:pt x="257175" y="1059840"/>
                </a:cubicBezTo>
                <a:lnTo>
                  <a:pt x="314325" y="893749"/>
                </a:lnTo>
                <a:lnTo>
                  <a:pt x="26784" y="893749"/>
                </a:lnTo>
                <a:cubicBezTo>
                  <a:pt x="8927" y="893749"/>
                  <a:pt x="0" y="884821"/>
                  <a:pt x="0" y="866965"/>
                </a:cubicBezTo>
                <a:lnTo>
                  <a:pt x="0" y="725868"/>
                </a:lnTo>
              </a:path>
            </a:pathLst>
          </a:custGeom>
          <a:solidFill>
            <a:srgbClr val="E4FF5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21300" y="1346200"/>
            <a:ext cx="2336800" cy="11303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50200" y="3911600"/>
            <a:ext cx="342900" cy="4318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12100" y="5435600"/>
            <a:ext cx="419100" cy="4191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46400" y="6845300"/>
            <a:ext cx="7899400" cy="2311400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4E74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432300" y="3708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387850" y="3663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723384" y="39302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3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7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7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3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50" y="61023"/>
                  <a:pt x="112966" y="61023"/>
                </a:cubicBezTo>
                <a:cubicBezTo>
                  <a:pt x="98234" y="61023"/>
                  <a:pt x="87071" y="62204"/>
                  <a:pt x="79476" y="64732"/>
                </a:cubicBezTo>
                <a:cubicBezTo>
                  <a:pt x="72034" y="67119"/>
                  <a:pt x="67563" y="69799"/>
                  <a:pt x="66077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49" y="0"/>
                  <a:pt x="189902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445000" y="5232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400550" y="5187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744834" y="546209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4 h 392607"/>
              <a:gd name="connsiteX2" fmla="*/ 26796 w 234111"/>
              <a:gd name="connsiteY2" fmla="*/ 115785 h 392607"/>
              <a:gd name="connsiteX3" fmla="*/ 0 w 234111"/>
              <a:gd name="connsiteY3" fmla="*/ 68910 h 392607"/>
              <a:gd name="connsiteX4" fmla="*/ 111035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2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4"/>
                </a:lnTo>
                <a:lnTo>
                  <a:pt x="26796" y="115785"/>
                </a:lnTo>
                <a:lnTo>
                  <a:pt x="0" y="68910"/>
                </a:lnTo>
                <a:lnTo>
                  <a:pt x="111035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8900" y="5232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2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664450" y="5187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708900" y="3708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2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664450" y="3663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089900" y="44704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891780" y="47927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089900" y="47927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813300" y="44958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615179" y="48181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813300" y="48181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960541" y="4159656"/>
            <a:ext cx="1073340" cy="1149146"/>
          </a:xfrm>
          <a:custGeom>
            <a:avLst/>
            <a:gdLst>
              <a:gd name="connsiteX0" fmla="*/ 0 w 1073340"/>
              <a:gd name="connsiteY0" fmla="*/ 725868 h 1149146"/>
              <a:gd name="connsiteX1" fmla="*/ 26784 w 1073340"/>
              <a:gd name="connsiteY1" fmla="*/ 699084 h 1149146"/>
              <a:gd name="connsiteX2" fmla="*/ 378612 w 1073340"/>
              <a:gd name="connsiteY2" fmla="*/ 699084 h 1149146"/>
              <a:gd name="connsiteX3" fmla="*/ 462559 w 1073340"/>
              <a:gd name="connsiteY3" fmla="*/ 449059 h 1149146"/>
              <a:gd name="connsiteX4" fmla="*/ 26784 w 1073340"/>
              <a:gd name="connsiteY4" fmla="*/ 449059 h 1149146"/>
              <a:gd name="connsiteX5" fmla="*/ 0 w 1073340"/>
              <a:gd name="connsiteY5" fmla="*/ 422262 h 1149146"/>
              <a:gd name="connsiteX6" fmla="*/ 0 w 1073340"/>
              <a:gd name="connsiteY6" fmla="*/ 281177 h 1149146"/>
              <a:gd name="connsiteX7" fmla="*/ 26784 w 1073340"/>
              <a:gd name="connsiteY7" fmla="*/ 254380 h 1149146"/>
              <a:gd name="connsiteX8" fmla="*/ 526846 w 1073340"/>
              <a:gd name="connsiteY8" fmla="*/ 254380 h 1149146"/>
              <a:gd name="connsiteX9" fmla="*/ 605433 w 1073340"/>
              <a:gd name="connsiteY9" fmla="*/ 18643 h 1149146"/>
              <a:gd name="connsiteX10" fmla="*/ 641146 w 1073340"/>
              <a:gd name="connsiteY10" fmla="*/ 787 h 1149146"/>
              <a:gd name="connsiteX11" fmla="*/ 796530 w 1073340"/>
              <a:gd name="connsiteY11" fmla="*/ 50787 h 1149146"/>
              <a:gd name="connsiteX12" fmla="*/ 814387 w 1073340"/>
              <a:gd name="connsiteY12" fmla="*/ 86512 h 1149146"/>
              <a:gd name="connsiteX13" fmla="*/ 759015 w 1073340"/>
              <a:gd name="connsiteY13" fmla="*/ 254380 h 1149146"/>
              <a:gd name="connsiteX14" fmla="*/ 1046555 w 1073340"/>
              <a:gd name="connsiteY14" fmla="*/ 254380 h 1149146"/>
              <a:gd name="connsiteX15" fmla="*/ 1073340 w 1073340"/>
              <a:gd name="connsiteY15" fmla="*/ 281177 h 1149146"/>
              <a:gd name="connsiteX16" fmla="*/ 1073340 w 1073340"/>
              <a:gd name="connsiteY16" fmla="*/ 422262 h 1149146"/>
              <a:gd name="connsiteX17" fmla="*/ 1046555 w 1073340"/>
              <a:gd name="connsiteY17" fmla="*/ 449059 h 1149146"/>
              <a:gd name="connsiteX18" fmla="*/ 692937 w 1073340"/>
              <a:gd name="connsiteY18" fmla="*/ 449059 h 1149146"/>
              <a:gd name="connsiteX19" fmla="*/ 610793 w 1073340"/>
              <a:gd name="connsiteY19" fmla="*/ 699084 h 1149146"/>
              <a:gd name="connsiteX20" fmla="*/ 1046555 w 1073340"/>
              <a:gd name="connsiteY20" fmla="*/ 699084 h 1149146"/>
              <a:gd name="connsiteX21" fmla="*/ 1073340 w 1073340"/>
              <a:gd name="connsiteY21" fmla="*/ 725868 h 1149146"/>
              <a:gd name="connsiteX22" fmla="*/ 1073340 w 1073340"/>
              <a:gd name="connsiteY22" fmla="*/ 866965 h 1149146"/>
              <a:gd name="connsiteX23" fmla="*/ 1046555 w 1073340"/>
              <a:gd name="connsiteY23" fmla="*/ 893749 h 1149146"/>
              <a:gd name="connsiteX24" fmla="*/ 544702 w 1073340"/>
              <a:gd name="connsiteY24" fmla="*/ 893749 h 1149146"/>
              <a:gd name="connsiteX25" fmla="*/ 466127 w 1073340"/>
              <a:gd name="connsiteY25" fmla="*/ 1129499 h 1149146"/>
              <a:gd name="connsiteX26" fmla="*/ 430402 w 1073340"/>
              <a:gd name="connsiteY26" fmla="*/ 1149146 h 1149146"/>
              <a:gd name="connsiteX27" fmla="*/ 276821 w 1073340"/>
              <a:gd name="connsiteY27" fmla="*/ 1097343 h 1149146"/>
              <a:gd name="connsiteX28" fmla="*/ 257175 w 1073340"/>
              <a:gd name="connsiteY28" fmla="*/ 1059840 h 1149146"/>
              <a:gd name="connsiteX29" fmla="*/ 314325 w 1073340"/>
              <a:gd name="connsiteY29" fmla="*/ 893749 h 1149146"/>
              <a:gd name="connsiteX30" fmla="*/ 26784 w 1073340"/>
              <a:gd name="connsiteY30" fmla="*/ 893749 h 1149146"/>
              <a:gd name="connsiteX31" fmla="*/ 0 w 1073340"/>
              <a:gd name="connsiteY31" fmla="*/ 866965 h 1149146"/>
              <a:gd name="connsiteX32" fmla="*/ 0 w 1073340"/>
              <a:gd name="connsiteY32" fmla="*/ 725868 h 11491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073340" h="1149146">
                <a:moveTo>
                  <a:pt x="0" y="725868"/>
                </a:moveTo>
                <a:cubicBezTo>
                  <a:pt x="0" y="708012"/>
                  <a:pt x="8927" y="699084"/>
                  <a:pt x="26784" y="699084"/>
                </a:cubicBezTo>
                <a:lnTo>
                  <a:pt x="378612" y="699084"/>
                </a:lnTo>
                <a:lnTo>
                  <a:pt x="462559" y="449059"/>
                </a:lnTo>
                <a:lnTo>
                  <a:pt x="26784" y="449059"/>
                </a:lnTo>
                <a:cubicBezTo>
                  <a:pt x="8927" y="449059"/>
                  <a:pt x="0" y="440118"/>
                  <a:pt x="0" y="422262"/>
                </a:cubicBezTo>
                <a:lnTo>
                  <a:pt x="0" y="281177"/>
                </a:lnTo>
                <a:cubicBezTo>
                  <a:pt x="0" y="263321"/>
                  <a:pt x="8927" y="254380"/>
                  <a:pt x="26784" y="254380"/>
                </a:cubicBezTo>
                <a:lnTo>
                  <a:pt x="526846" y="254380"/>
                </a:lnTo>
                <a:lnTo>
                  <a:pt x="605433" y="18643"/>
                </a:lnTo>
                <a:cubicBezTo>
                  <a:pt x="611238" y="-114"/>
                  <a:pt x="623290" y="-6362"/>
                  <a:pt x="641146" y="787"/>
                </a:cubicBezTo>
                <a:lnTo>
                  <a:pt x="796530" y="50787"/>
                </a:lnTo>
                <a:cubicBezTo>
                  <a:pt x="814387" y="56591"/>
                  <a:pt x="820635" y="68643"/>
                  <a:pt x="814387" y="86512"/>
                </a:cubicBezTo>
                <a:lnTo>
                  <a:pt x="759015" y="254380"/>
                </a:lnTo>
                <a:lnTo>
                  <a:pt x="1046555" y="254380"/>
                </a:lnTo>
                <a:cubicBezTo>
                  <a:pt x="1064412" y="254380"/>
                  <a:pt x="1073340" y="263321"/>
                  <a:pt x="1073340" y="281177"/>
                </a:cubicBezTo>
                <a:lnTo>
                  <a:pt x="1073340" y="422262"/>
                </a:lnTo>
                <a:cubicBezTo>
                  <a:pt x="1073340" y="440118"/>
                  <a:pt x="1064412" y="449059"/>
                  <a:pt x="1046555" y="449059"/>
                </a:cubicBezTo>
                <a:lnTo>
                  <a:pt x="692937" y="449059"/>
                </a:lnTo>
                <a:lnTo>
                  <a:pt x="610793" y="699084"/>
                </a:lnTo>
                <a:lnTo>
                  <a:pt x="1046555" y="699084"/>
                </a:lnTo>
                <a:cubicBezTo>
                  <a:pt x="1064412" y="699084"/>
                  <a:pt x="1073340" y="708012"/>
                  <a:pt x="1073340" y="725868"/>
                </a:cubicBezTo>
                <a:lnTo>
                  <a:pt x="1073340" y="866965"/>
                </a:lnTo>
                <a:cubicBezTo>
                  <a:pt x="1073340" y="884821"/>
                  <a:pt x="1064412" y="893749"/>
                  <a:pt x="1046555" y="893749"/>
                </a:cubicBezTo>
                <a:lnTo>
                  <a:pt x="544702" y="893749"/>
                </a:lnTo>
                <a:lnTo>
                  <a:pt x="466127" y="1129499"/>
                </a:lnTo>
                <a:cubicBezTo>
                  <a:pt x="460323" y="1148245"/>
                  <a:pt x="448271" y="1155394"/>
                  <a:pt x="430402" y="1149146"/>
                </a:cubicBezTo>
                <a:lnTo>
                  <a:pt x="276821" y="1097343"/>
                </a:lnTo>
                <a:cubicBezTo>
                  <a:pt x="258063" y="1091539"/>
                  <a:pt x="250926" y="1079042"/>
                  <a:pt x="257175" y="1059840"/>
                </a:cubicBezTo>
                <a:lnTo>
                  <a:pt x="314325" y="893749"/>
                </a:lnTo>
                <a:lnTo>
                  <a:pt x="26784" y="893749"/>
                </a:lnTo>
                <a:cubicBezTo>
                  <a:pt x="8927" y="893749"/>
                  <a:pt x="0" y="884821"/>
                  <a:pt x="0" y="866965"/>
                </a:cubicBezTo>
                <a:lnTo>
                  <a:pt x="0" y="725868"/>
                </a:lnTo>
              </a:path>
            </a:pathLst>
          </a:custGeom>
          <a:solidFill>
            <a:srgbClr val="E4FF5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3834" y="5620091"/>
            <a:ext cx="3371730" cy="1794803"/>
          </a:xfrm>
          <a:custGeom>
            <a:avLst/>
            <a:gdLst>
              <a:gd name="connsiteX0" fmla="*/ 1814795 w 3371730"/>
              <a:gd name="connsiteY0" fmla="*/ 41453 h 1794803"/>
              <a:gd name="connsiteX1" fmla="*/ 588242 w 3371730"/>
              <a:gd name="connsiteY1" fmla="*/ 95682 h 1794803"/>
              <a:gd name="connsiteX2" fmla="*/ 405920 w 3371730"/>
              <a:gd name="connsiteY2" fmla="*/ 1257809 h 1794803"/>
              <a:gd name="connsiteX3" fmla="*/ 642877 w 3371730"/>
              <a:gd name="connsiteY3" fmla="*/ 1399033 h 1794803"/>
              <a:gd name="connsiteX4" fmla="*/ 359033 w 3371730"/>
              <a:gd name="connsiteY4" fmla="*/ 1794802 h 1794803"/>
              <a:gd name="connsiteX5" fmla="*/ 1107710 w 3371730"/>
              <a:gd name="connsiteY5" fmla="*/ 1583246 h 1794803"/>
              <a:gd name="connsiteX6" fmla="*/ 2783488 w 3371730"/>
              <a:gd name="connsiteY6" fmla="*/ 1630820 h 1794803"/>
              <a:gd name="connsiteX7" fmla="*/ 2965809 w 3371730"/>
              <a:gd name="connsiteY7" fmla="*/ 468707 h 1794803"/>
              <a:gd name="connsiteX8" fmla="*/ 1814795 w 3371730"/>
              <a:gd name="connsiteY8" fmla="*/ 41453 h 1794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371730" h="1794803">
                <a:moveTo>
                  <a:pt x="1814795" y="41453"/>
                </a:moveTo>
                <a:cubicBezTo>
                  <a:pt x="1384532" y="-26046"/>
                  <a:pt x="941696" y="-13270"/>
                  <a:pt x="588242" y="95682"/>
                </a:cubicBezTo>
                <a:cubicBezTo>
                  <a:pt x="-118664" y="313614"/>
                  <a:pt x="-200287" y="833870"/>
                  <a:pt x="405920" y="1257809"/>
                </a:cubicBezTo>
                <a:cubicBezTo>
                  <a:pt x="478641" y="1308672"/>
                  <a:pt x="558372" y="1355789"/>
                  <a:pt x="642877" y="1399033"/>
                </a:cubicBezTo>
                <a:lnTo>
                  <a:pt x="359033" y="1794802"/>
                </a:lnTo>
                <a:lnTo>
                  <a:pt x="1107710" y="1583246"/>
                </a:lnTo>
                <a:cubicBezTo>
                  <a:pt x="1661290" y="1749286"/>
                  <a:pt x="2304419" y="1778509"/>
                  <a:pt x="2783488" y="1630820"/>
                </a:cubicBezTo>
                <a:cubicBezTo>
                  <a:pt x="3490395" y="1412901"/>
                  <a:pt x="3572018" y="892646"/>
                  <a:pt x="2965809" y="468707"/>
                </a:cubicBezTo>
                <a:cubicBezTo>
                  <a:pt x="2662711" y="256731"/>
                  <a:pt x="2245059" y="108966"/>
                  <a:pt x="1814795" y="4145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50334" y="5556595"/>
            <a:ext cx="3498730" cy="1921800"/>
          </a:xfrm>
          <a:custGeom>
            <a:avLst/>
            <a:gdLst>
              <a:gd name="connsiteX0" fmla="*/ 1878295 w 3498730"/>
              <a:gd name="connsiteY0" fmla="*/ 104962 h 1921800"/>
              <a:gd name="connsiteX1" fmla="*/ 651742 w 3498730"/>
              <a:gd name="connsiteY1" fmla="*/ 159192 h 1921800"/>
              <a:gd name="connsiteX2" fmla="*/ 469420 w 3498730"/>
              <a:gd name="connsiteY2" fmla="*/ 1321305 h 1921800"/>
              <a:gd name="connsiteX3" fmla="*/ 706377 w 3498730"/>
              <a:gd name="connsiteY3" fmla="*/ 1462529 h 1921800"/>
              <a:gd name="connsiteX4" fmla="*/ 422533 w 3498730"/>
              <a:gd name="connsiteY4" fmla="*/ 1858299 h 1921800"/>
              <a:gd name="connsiteX5" fmla="*/ 1171210 w 3498730"/>
              <a:gd name="connsiteY5" fmla="*/ 1646743 h 1921800"/>
              <a:gd name="connsiteX6" fmla="*/ 2846988 w 3498730"/>
              <a:gd name="connsiteY6" fmla="*/ 1694330 h 1921800"/>
              <a:gd name="connsiteX7" fmla="*/ 3029309 w 3498730"/>
              <a:gd name="connsiteY7" fmla="*/ 532203 h 1921800"/>
              <a:gd name="connsiteX8" fmla="*/ 1878295 w 3498730"/>
              <a:gd name="connsiteY8" fmla="*/ 104962 h 192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498730" h="1921800">
                <a:moveTo>
                  <a:pt x="1878295" y="104962"/>
                </a:moveTo>
                <a:cubicBezTo>
                  <a:pt x="1448032" y="37450"/>
                  <a:pt x="1005196" y="50226"/>
                  <a:pt x="651742" y="159192"/>
                </a:cubicBezTo>
                <a:cubicBezTo>
                  <a:pt x="-55164" y="377111"/>
                  <a:pt x="-136787" y="897366"/>
                  <a:pt x="469420" y="1321305"/>
                </a:cubicBezTo>
                <a:cubicBezTo>
                  <a:pt x="542141" y="1372169"/>
                  <a:pt x="621872" y="1419285"/>
                  <a:pt x="706377" y="1462529"/>
                </a:cubicBezTo>
                <a:lnTo>
                  <a:pt x="422533" y="1858299"/>
                </a:lnTo>
                <a:lnTo>
                  <a:pt x="1171210" y="1646743"/>
                </a:lnTo>
                <a:cubicBezTo>
                  <a:pt x="1724790" y="1812795"/>
                  <a:pt x="2367919" y="1842005"/>
                  <a:pt x="2846988" y="1694330"/>
                </a:cubicBezTo>
                <a:cubicBezTo>
                  <a:pt x="3553895" y="1476397"/>
                  <a:pt x="3635518" y="956142"/>
                  <a:pt x="3029309" y="532203"/>
                </a:cubicBezTo>
                <a:cubicBezTo>
                  <a:pt x="2726211" y="320228"/>
                  <a:pt x="2308559" y="172463"/>
                  <a:pt x="1878295" y="104962"/>
                </a:cubicBezTo>
              </a:path>
            </a:pathLst>
          </a:custGeom>
          <a:solidFill>
            <a:srgbClr val="000000">
              <a:alpha val="0"/>
            </a:srgbClr>
          </a:solidFill>
          <a:ln w="1270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21300" y="1346200"/>
            <a:ext cx="2336800" cy="11303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50200" y="3911600"/>
            <a:ext cx="342900" cy="4318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12100" y="5435600"/>
            <a:ext cx="419100" cy="4191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46400" y="5969000"/>
            <a:ext cx="8496300" cy="3187700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175538" y="1375587"/>
            <a:ext cx="203211" cy="8470900"/>
          </a:xfrm>
          <a:custGeom>
            <a:avLst/>
            <a:gdLst>
              <a:gd name="connsiteX0" fmla="*/ 101600 w 203211"/>
              <a:gd name="connsiteY0" fmla="*/ 101600 h 8470900"/>
              <a:gd name="connsiteX1" fmla="*/ 101611 w 203211"/>
              <a:gd name="connsiteY1" fmla="*/ 8369300 h 8470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11" h="8470900">
                <a:moveTo>
                  <a:pt x="101600" y="101600"/>
                </a:moveTo>
                <a:lnTo>
                  <a:pt x="101611" y="8369300"/>
                </a:lnTo>
              </a:path>
            </a:pathLst>
          </a:custGeom>
          <a:ln w="2032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89000" y="914396"/>
            <a:ext cx="774702" cy="774706"/>
          </a:xfrm>
          <a:custGeom>
            <a:avLst/>
            <a:gdLst>
              <a:gd name="connsiteX0" fmla="*/ 661250 w 774702"/>
              <a:gd name="connsiteY0" fmla="*/ 113452 h 774706"/>
              <a:gd name="connsiteX1" fmla="*/ 661250 w 774702"/>
              <a:gd name="connsiteY1" fmla="*/ 661254 h 774706"/>
              <a:gd name="connsiteX2" fmla="*/ 113451 w 774702"/>
              <a:gd name="connsiteY2" fmla="*/ 661254 h 774706"/>
              <a:gd name="connsiteX3" fmla="*/ 113451 w 774702"/>
              <a:gd name="connsiteY3" fmla="*/ 113452 h 774706"/>
              <a:gd name="connsiteX4" fmla="*/ 661250 w 774702"/>
              <a:gd name="connsiteY4" fmla="*/ 113452 h 7747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4702" h="774706">
                <a:moveTo>
                  <a:pt x="661250" y="113452"/>
                </a:moveTo>
                <a:cubicBezTo>
                  <a:pt x="812520" y="264722"/>
                  <a:pt x="812520" y="509984"/>
                  <a:pt x="661250" y="661254"/>
                </a:cubicBezTo>
                <a:cubicBezTo>
                  <a:pt x="509980" y="812523"/>
                  <a:pt x="264721" y="812523"/>
                  <a:pt x="113451" y="661254"/>
                </a:cubicBezTo>
                <a:cubicBezTo>
                  <a:pt x="-37817" y="509984"/>
                  <a:pt x="-37817" y="264722"/>
                  <a:pt x="113451" y="113452"/>
                </a:cubicBezTo>
                <a:cubicBezTo>
                  <a:pt x="264721" y="-37817"/>
                  <a:pt x="509980" y="-37817"/>
                  <a:pt x="661250" y="11345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146300" y="2616200"/>
            <a:ext cx="622300" cy="622300"/>
          </a:xfrm>
          <a:custGeom>
            <a:avLst/>
            <a:gdLst>
              <a:gd name="connsiteX0" fmla="*/ 531164 w 622300"/>
              <a:gd name="connsiteY0" fmla="*/ 91135 h 622300"/>
              <a:gd name="connsiteX1" fmla="*/ 531164 w 622300"/>
              <a:gd name="connsiteY1" fmla="*/ 531164 h 622300"/>
              <a:gd name="connsiteX2" fmla="*/ 91135 w 622300"/>
              <a:gd name="connsiteY2" fmla="*/ 531164 h 622300"/>
              <a:gd name="connsiteX3" fmla="*/ 91135 w 622300"/>
              <a:gd name="connsiteY3" fmla="*/ 91135 h 622300"/>
              <a:gd name="connsiteX4" fmla="*/ 531164 w 622300"/>
              <a:gd name="connsiteY4" fmla="*/ 91135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622300">
                <a:moveTo>
                  <a:pt x="531164" y="91135"/>
                </a:moveTo>
                <a:cubicBezTo>
                  <a:pt x="652678" y="212648"/>
                  <a:pt x="652678" y="409651"/>
                  <a:pt x="531164" y="531164"/>
                </a:cubicBezTo>
                <a:cubicBezTo>
                  <a:pt x="409651" y="652678"/>
                  <a:pt x="212648" y="652678"/>
                  <a:pt x="91135" y="531164"/>
                </a:cubicBezTo>
                <a:cubicBezTo>
                  <a:pt x="-30378" y="409651"/>
                  <a:pt x="-30378" y="212648"/>
                  <a:pt x="91135" y="91135"/>
                </a:cubicBezTo>
                <a:cubicBezTo>
                  <a:pt x="212648" y="-30378"/>
                  <a:pt x="409651" y="-30378"/>
                  <a:pt x="531164" y="911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156229" y="1143529"/>
            <a:ext cx="1371070" cy="1759411"/>
          </a:xfrm>
          <a:custGeom>
            <a:avLst/>
            <a:gdLst>
              <a:gd name="connsiteX0" fmla="*/ 63500 w 1371070"/>
              <a:gd name="connsiteY0" fmla="*/ 63500 h 1759411"/>
              <a:gd name="connsiteX1" fmla="*/ 1307570 w 1371070"/>
              <a:gd name="connsiteY1" fmla="*/ 1695911 h 17594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070" h="1759411">
                <a:moveTo>
                  <a:pt x="63500" y="63500"/>
                </a:moveTo>
                <a:lnTo>
                  <a:pt x="1307570" y="1695911"/>
                </a:lnTo>
              </a:path>
            </a:pathLst>
          </a:custGeom>
          <a:ln w="1270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399779" y="2788107"/>
            <a:ext cx="127000" cy="7023100"/>
          </a:xfrm>
          <a:custGeom>
            <a:avLst/>
            <a:gdLst>
              <a:gd name="connsiteX0" fmla="*/ 63500 w 127000"/>
              <a:gd name="connsiteY0" fmla="*/ 6959600 h 7023100"/>
              <a:gd name="connsiteX1" fmla="*/ 63500 w 127000"/>
              <a:gd name="connsiteY1" fmla="*/ 63500 h 702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0" h="7023100">
                <a:moveTo>
                  <a:pt x="63500" y="6959600"/>
                </a:moveTo>
                <a:lnTo>
                  <a:pt x="63500" y="63500"/>
                </a:lnTo>
              </a:path>
            </a:pathLst>
          </a:custGeom>
          <a:ln w="1270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146300" y="3873500"/>
            <a:ext cx="622300" cy="622300"/>
          </a:xfrm>
          <a:custGeom>
            <a:avLst/>
            <a:gdLst>
              <a:gd name="connsiteX0" fmla="*/ 531164 w 622300"/>
              <a:gd name="connsiteY0" fmla="*/ 91135 h 622300"/>
              <a:gd name="connsiteX1" fmla="*/ 531164 w 622300"/>
              <a:gd name="connsiteY1" fmla="*/ 531164 h 622300"/>
              <a:gd name="connsiteX2" fmla="*/ 91135 w 622300"/>
              <a:gd name="connsiteY2" fmla="*/ 531164 h 622300"/>
              <a:gd name="connsiteX3" fmla="*/ 91135 w 622300"/>
              <a:gd name="connsiteY3" fmla="*/ 91135 h 622300"/>
              <a:gd name="connsiteX4" fmla="*/ 531164 w 622300"/>
              <a:gd name="connsiteY4" fmla="*/ 91135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622300">
                <a:moveTo>
                  <a:pt x="531164" y="91135"/>
                </a:moveTo>
                <a:cubicBezTo>
                  <a:pt x="652678" y="212648"/>
                  <a:pt x="652678" y="409651"/>
                  <a:pt x="531164" y="531164"/>
                </a:cubicBezTo>
                <a:cubicBezTo>
                  <a:pt x="409651" y="652678"/>
                  <a:pt x="212648" y="652678"/>
                  <a:pt x="91135" y="531164"/>
                </a:cubicBezTo>
                <a:cubicBezTo>
                  <a:pt x="-30378" y="409651"/>
                  <a:pt x="-30378" y="212648"/>
                  <a:pt x="91135" y="91135"/>
                </a:cubicBezTo>
                <a:cubicBezTo>
                  <a:pt x="212648" y="-30378"/>
                  <a:pt x="409651" y="-30378"/>
                  <a:pt x="531164" y="911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146300" y="5130800"/>
            <a:ext cx="622300" cy="622300"/>
          </a:xfrm>
          <a:custGeom>
            <a:avLst/>
            <a:gdLst>
              <a:gd name="connsiteX0" fmla="*/ 531164 w 622300"/>
              <a:gd name="connsiteY0" fmla="*/ 91135 h 622300"/>
              <a:gd name="connsiteX1" fmla="*/ 531164 w 622300"/>
              <a:gd name="connsiteY1" fmla="*/ 531164 h 622300"/>
              <a:gd name="connsiteX2" fmla="*/ 91135 w 622300"/>
              <a:gd name="connsiteY2" fmla="*/ 531164 h 622300"/>
              <a:gd name="connsiteX3" fmla="*/ 91135 w 622300"/>
              <a:gd name="connsiteY3" fmla="*/ 91135 h 622300"/>
              <a:gd name="connsiteX4" fmla="*/ 531164 w 622300"/>
              <a:gd name="connsiteY4" fmla="*/ 91135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622300">
                <a:moveTo>
                  <a:pt x="531164" y="91135"/>
                </a:moveTo>
                <a:cubicBezTo>
                  <a:pt x="652678" y="212648"/>
                  <a:pt x="652678" y="409651"/>
                  <a:pt x="531164" y="531164"/>
                </a:cubicBezTo>
                <a:cubicBezTo>
                  <a:pt x="409651" y="652678"/>
                  <a:pt x="212648" y="652678"/>
                  <a:pt x="91135" y="531164"/>
                </a:cubicBezTo>
                <a:cubicBezTo>
                  <a:pt x="-30378" y="409651"/>
                  <a:pt x="-30378" y="212648"/>
                  <a:pt x="91135" y="91135"/>
                </a:cubicBezTo>
                <a:cubicBezTo>
                  <a:pt x="212648" y="-30378"/>
                  <a:pt x="409651" y="-30378"/>
                  <a:pt x="531164" y="911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146300" y="6388100"/>
            <a:ext cx="622300" cy="622300"/>
          </a:xfrm>
          <a:custGeom>
            <a:avLst/>
            <a:gdLst>
              <a:gd name="connsiteX0" fmla="*/ 531164 w 622300"/>
              <a:gd name="connsiteY0" fmla="*/ 91135 h 622300"/>
              <a:gd name="connsiteX1" fmla="*/ 531164 w 622300"/>
              <a:gd name="connsiteY1" fmla="*/ 531164 h 622300"/>
              <a:gd name="connsiteX2" fmla="*/ 91135 w 622300"/>
              <a:gd name="connsiteY2" fmla="*/ 531164 h 622300"/>
              <a:gd name="connsiteX3" fmla="*/ 91135 w 622300"/>
              <a:gd name="connsiteY3" fmla="*/ 91135 h 622300"/>
              <a:gd name="connsiteX4" fmla="*/ 531164 w 622300"/>
              <a:gd name="connsiteY4" fmla="*/ 91135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622300">
                <a:moveTo>
                  <a:pt x="531164" y="91135"/>
                </a:moveTo>
                <a:cubicBezTo>
                  <a:pt x="652678" y="212649"/>
                  <a:pt x="652678" y="409650"/>
                  <a:pt x="531164" y="531164"/>
                </a:cubicBezTo>
                <a:cubicBezTo>
                  <a:pt x="409651" y="652678"/>
                  <a:pt x="212648" y="652678"/>
                  <a:pt x="91135" y="531164"/>
                </a:cubicBezTo>
                <a:cubicBezTo>
                  <a:pt x="-30378" y="409650"/>
                  <a:pt x="-30378" y="212649"/>
                  <a:pt x="91135" y="91135"/>
                </a:cubicBezTo>
                <a:cubicBezTo>
                  <a:pt x="212648" y="-30378"/>
                  <a:pt x="409651" y="-30378"/>
                  <a:pt x="531164" y="911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146300" y="7645400"/>
            <a:ext cx="622300" cy="622300"/>
          </a:xfrm>
          <a:custGeom>
            <a:avLst/>
            <a:gdLst>
              <a:gd name="connsiteX0" fmla="*/ 531164 w 622300"/>
              <a:gd name="connsiteY0" fmla="*/ 91135 h 622300"/>
              <a:gd name="connsiteX1" fmla="*/ 531164 w 622300"/>
              <a:gd name="connsiteY1" fmla="*/ 531164 h 622300"/>
              <a:gd name="connsiteX2" fmla="*/ 91135 w 622300"/>
              <a:gd name="connsiteY2" fmla="*/ 531164 h 622300"/>
              <a:gd name="connsiteX3" fmla="*/ 91135 w 622300"/>
              <a:gd name="connsiteY3" fmla="*/ 91135 h 622300"/>
              <a:gd name="connsiteX4" fmla="*/ 531164 w 622300"/>
              <a:gd name="connsiteY4" fmla="*/ 91135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622300">
                <a:moveTo>
                  <a:pt x="531164" y="91135"/>
                </a:moveTo>
                <a:cubicBezTo>
                  <a:pt x="652678" y="212649"/>
                  <a:pt x="652678" y="409650"/>
                  <a:pt x="531164" y="531164"/>
                </a:cubicBezTo>
                <a:cubicBezTo>
                  <a:pt x="409651" y="652678"/>
                  <a:pt x="212648" y="652678"/>
                  <a:pt x="91135" y="531164"/>
                </a:cubicBezTo>
                <a:cubicBezTo>
                  <a:pt x="-30378" y="409650"/>
                  <a:pt x="-30378" y="212649"/>
                  <a:pt x="91135" y="91135"/>
                </a:cubicBezTo>
                <a:cubicBezTo>
                  <a:pt x="212648" y="-30378"/>
                  <a:pt x="409651" y="-30378"/>
                  <a:pt x="531164" y="911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5500" y="698500"/>
            <a:ext cx="9398000" cy="11176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5300" y="2514600"/>
            <a:ext cx="7848600" cy="7620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87700" y="3302000"/>
            <a:ext cx="8864600" cy="3302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86100" y="3771900"/>
            <a:ext cx="8318500" cy="7620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87700" y="4572000"/>
            <a:ext cx="7696200" cy="3302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86100" y="5029200"/>
            <a:ext cx="9512300" cy="7620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187700" y="5842000"/>
            <a:ext cx="5473700" cy="3302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86100" y="6286500"/>
            <a:ext cx="9423400" cy="7620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225800" y="7112000"/>
            <a:ext cx="8648700" cy="3302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086100" y="7543800"/>
            <a:ext cx="7620000" cy="7620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187700" y="8369300"/>
            <a:ext cx="8902700" cy="330200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175538" y="1375587"/>
            <a:ext cx="203211" cy="8470900"/>
          </a:xfrm>
          <a:custGeom>
            <a:avLst/>
            <a:gdLst>
              <a:gd name="connsiteX0" fmla="*/ 101600 w 203211"/>
              <a:gd name="connsiteY0" fmla="*/ 101600 h 8470900"/>
              <a:gd name="connsiteX1" fmla="*/ 101611 w 203211"/>
              <a:gd name="connsiteY1" fmla="*/ 8369300 h 8470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11" h="8470900">
                <a:moveTo>
                  <a:pt x="101600" y="101600"/>
                </a:moveTo>
                <a:lnTo>
                  <a:pt x="101611" y="8369300"/>
                </a:lnTo>
              </a:path>
            </a:pathLst>
          </a:custGeom>
          <a:ln w="2032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89000" y="914396"/>
            <a:ext cx="774702" cy="774706"/>
          </a:xfrm>
          <a:custGeom>
            <a:avLst/>
            <a:gdLst>
              <a:gd name="connsiteX0" fmla="*/ 661250 w 774702"/>
              <a:gd name="connsiteY0" fmla="*/ 113452 h 774706"/>
              <a:gd name="connsiteX1" fmla="*/ 661250 w 774702"/>
              <a:gd name="connsiteY1" fmla="*/ 661254 h 774706"/>
              <a:gd name="connsiteX2" fmla="*/ 113451 w 774702"/>
              <a:gd name="connsiteY2" fmla="*/ 661254 h 774706"/>
              <a:gd name="connsiteX3" fmla="*/ 113451 w 774702"/>
              <a:gd name="connsiteY3" fmla="*/ 113452 h 774706"/>
              <a:gd name="connsiteX4" fmla="*/ 661250 w 774702"/>
              <a:gd name="connsiteY4" fmla="*/ 113452 h 7747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4702" h="774706">
                <a:moveTo>
                  <a:pt x="661250" y="113452"/>
                </a:moveTo>
                <a:cubicBezTo>
                  <a:pt x="812520" y="264722"/>
                  <a:pt x="812520" y="509984"/>
                  <a:pt x="661250" y="661254"/>
                </a:cubicBezTo>
                <a:cubicBezTo>
                  <a:pt x="509980" y="812523"/>
                  <a:pt x="264721" y="812523"/>
                  <a:pt x="113451" y="661254"/>
                </a:cubicBezTo>
                <a:cubicBezTo>
                  <a:pt x="-37817" y="509984"/>
                  <a:pt x="-37817" y="264722"/>
                  <a:pt x="113451" y="113452"/>
                </a:cubicBezTo>
                <a:cubicBezTo>
                  <a:pt x="264721" y="-37817"/>
                  <a:pt x="509980" y="-37817"/>
                  <a:pt x="661250" y="11345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146300" y="2616200"/>
            <a:ext cx="622300" cy="622300"/>
          </a:xfrm>
          <a:custGeom>
            <a:avLst/>
            <a:gdLst>
              <a:gd name="connsiteX0" fmla="*/ 531164 w 622300"/>
              <a:gd name="connsiteY0" fmla="*/ 91135 h 622300"/>
              <a:gd name="connsiteX1" fmla="*/ 531164 w 622300"/>
              <a:gd name="connsiteY1" fmla="*/ 531164 h 622300"/>
              <a:gd name="connsiteX2" fmla="*/ 91135 w 622300"/>
              <a:gd name="connsiteY2" fmla="*/ 531164 h 622300"/>
              <a:gd name="connsiteX3" fmla="*/ 91135 w 622300"/>
              <a:gd name="connsiteY3" fmla="*/ 91135 h 622300"/>
              <a:gd name="connsiteX4" fmla="*/ 531164 w 622300"/>
              <a:gd name="connsiteY4" fmla="*/ 91135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622300">
                <a:moveTo>
                  <a:pt x="531164" y="91135"/>
                </a:moveTo>
                <a:cubicBezTo>
                  <a:pt x="652678" y="212648"/>
                  <a:pt x="652678" y="409651"/>
                  <a:pt x="531164" y="531164"/>
                </a:cubicBezTo>
                <a:cubicBezTo>
                  <a:pt x="409651" y="652678"/>
                  <a:pt x="212648" y="652678"/>
                  <a:pt x="91135" y="531164"/>
                </a:cubicBezTo>
                <a:cubicBezTo>
                  <a:pt x="-30378" y="409651"/>
                  <a:pt x="-30378" y="212648"/>
                  <a:pt x="91135" y="91135"/>
                </a:cubicBezTo>
                <a:cubicBezTo>
                  <a:pt x="212648" y="-30378"/>
                  <a:pt x="409651" y="-30378"/>
                  <a:pt x="531164" y="911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156229" y="1143529"/>
            <a:ext cx="1371070" cy="1759411"/>
          </a:xfrm>
          <a:custGeom>
            <a:avLst/>
            <a:gdLst>
              <a:gd name="connsiteX0" fmla="*/ 63500 w 1371070"/>
              <a:gd name="connsiteY0" fmla="*/ 63500 h 1759411"/>
              <a:gd name="connsiteX1" fmla="*/ 1307570 w 1371070"/>
              <a:gd name="connsiteY1" fmla="*/ 1695911 h 17594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070" h="1759411">
                <a:moveTo>
                  <a:pt x="63500" y="63500"/>
                </a:moveTo>
                <a:lnTo>
                  <a:pt x="1307570" y="1695911"/>
                </a:lnTo>
              </a:path>
            </a:pathLst>
          </a:custGeom>
          <a:ln w="1270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399779" y="2788107"/>
            <a:ext cx="127000" cy="7023100"/>
          </a:xfrm>
          <a:custGeom>
            <a:avLst/>
            <a:gdLst>
              <a:gd name="connsiteX0" fmla="*/ 63500 w 127000"/>
              <a:gd name="connsiteY0" fmla="*/ 6959600 h 7023100"/>
              <a:gd name="connsiteX1" fmla="*/ 63500 w 127000"/>
              <a:gd name="connsiteY1" fmla="*/ 63500 h 702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0" h="7023100">
                <a:moveTo>
                  <a:pt x="63500" y="6959600"/>
                </a:moveTo>
                <a:lnTo>
                  <a:pt x="63500" y="63500"/>
                </a:lnTo>
              </a:path>
            </a:pathLst>
          </a:custGeom>
          <a:ln w="1270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146300" y="3873500"/>
            <a:ext cx="622300" cy="622300"/>
          </a:xfrm>
          <a:custGeom>
            <a:avLst/>
            <a:gdLst>
              <a:gd name="connsiteX0" fmla="*/ 531164 w 622300"/>
              <a:gd name="connsiteY0" fmla="*/ 91135 h 622300"/>
              <a:gd name="connsiteX1" fmla="*/ 531164 w 622300"/>
              <a:gd name="connsiteY1" fmla="*/ 531164 h 622300"/>
              <a:gd name="connsiteX2" fmla="*/ 91135 w 622300"/>
              <a:gd name="connsiteY2" fmla="*/ 531164 h 622300"/>
              <a:gd name="connsiteX3" fmla="*/ 91135 w 622300"/>
              <a:gd name="connsiteY3" fmla="*/ 91135 h 622300"/>
              <a:gd name="connsiteX4" fmla="*/ 531164 w 622300"/>
              <a:gd name="connsiteY4" fmla="*/ 91135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622300">
                <a:moveTo>
                  <a:pt x="531164" y="91135"/>
                </a:moveTo>
                <a:cubicBezTo>
                  <a:pt x="652678" y="212648"/>
                  <a:pt x="652678" y="409651"/>
                  <a:pt x="531164" y="531164"/>
                </a:cubicBezTo>
                <a:cubicBezTo>
                  <a:pt x="409651" y="652678"/>
                  <a:pt x="212648" y="652678"/>
                  <a:pt x="91135" y="531164"/>
                </a:cubicBezTo>
                <a:cubicBezTo>
                  <a:pt x="-30378" y="409651"/>
                  <a:pt x="-30378" y="212648"/>
                  <a:pt x="91135" y="91135"/>
                </a:cubicBezTo>
                <a:cubicBezTo>
                  <a:pt x="212648" y="-30378"/>
                  <a:pt x="409651" y="-30378"/>
                  <a:pt x="531164" y="911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146300" y="5130800"/>
            <a:ext cx="622300" cy="622300"/>
          </a:xfrm>
          <a:custGeom>
            <a:avLst/>
            <a:gdLst>
              <a:gd name="connsiteX0" fmla="*/ 531164 w 622300"/>
              <a:gd name="connsiteY0" fmla="*/ 91135 h 622300"/>
              <a:gd name="connsiteX1" fmla="*/ 531164 w 622300"/>
              <a:gd name="connsiteY1" fmla="*/ 531164 h 622300"/>
              <a:gd name="connsiteX2" fmla="*/ 91135 w 622300"/>
              <a:gd name="connsiteY2" fmla="*/ 531164 h 622300"/>
              <a:gd name="connsiteX3" fmla="*/ 91135 w 622300"/>
              <a:gd name="connsiteY3" fmla="*/ 91135 h 622300"/>
              <a:gd name="connsiteX4" fmla="*/ 531164 w 622300"/>
              <a:gd name="connsiteY4" fmla="*/ 91135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622300">
                <a:moveTo>
                  <a:pt x="531164" y="91135"/>
                </a:moveTo>
                <a:cubicBezTo>
                  <a:pt x="652678" y="212648"/>
                  <a:pt x="652678" y="409651"/>
                  <a:pt x="531164" y="531164"/>
                </a:cubicBezTo>
                <a:cubicBezTo>
                  <a:pt x="409651" y="652678"/>
                  <a:pt x="212648" y="652678"/>
                  <a:pt x="91135" y="531164"/>
                </a:cubicBezTo>
                <a:cubicBezTo>
                  <a:pt x="-30378" y="409651"/>
                  <a:pt x="-30378" y="212648"/>
                  <a:pt x="91135" y="91135"/>
                </a:cubicBezTo>
                <a:cubicBezTo>
                  <a:pt x="212648" y="-30378"/>
                  <a:pt x="409651" y="-30378"/>
                  <a:pt x="531164" y="911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146300" y="6388100"/>
            <a:ext cx="622300" cy="622300"/>
          </a:xfrm>
          <a:custGeom>
            <a:avLst/>
            <a:gdLst>
              <a:gd name="connsiteX0" fmla="*/ 531164 w 622300"/>
              <a:gd name="connsiteY0" fmla="*/ 91135 h 622300"/>
              <a:gd name="connsiteX1" fmla="*/ 531164 w 622300"/>
              <a:gd name="connsiteY1" fmla="*/ 531164 h 622300"/>
              <a:gd name="connsiteX2" fmla="*/ 91135 w 622300"/>
              <a:gd name="connsiteY2" fmla="*/ 531164 h 622300"/>
              <a:gd name="connsiteX3" fmla="*/ 91135 w 622300"/>
              <a:gd name="connsiteY3" fmla="*/ 91135 h 622300"/>
              <a:gd name="connsiteX4" fmla="*/ 531164 w 622300"/>
              <a:gd name="connsiteY4" fmla="*/ 91135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622300">
                <a:moveTo>
                  <a:pt x="531164" y="91135"/>
                </a:moveTo>
                <a:cubicBezTo>
                  <a:pt x="652678" y="212649"/>
                  <a:pt x="652678" y="409650"/>
                  <a:pt x="531164" y="531164"/>
                </a:cubicBezTo>
                <a:cubicBezTo>
                  <a:pt x="409651" y="652678"/>
                  <a:pt x="212648" y="652678"/>
                  <a:pt x="91135" y="531164"/>
                </a:cubicBezTo>
                <a:cubicBezTo>
                  <a:pt x="-30378" y="409650"/>
                  <a:pt x="-30378" y="212649"/>
                  <a:pt x="91135" y="91135"/>
                </a:cubicBezTo>
                <a:cubicBezTo>
                  <a:pt x="212648" y="-30378"/>
                  <a:pt x="409651" y="-30378"/>
                  <a:pt x="531164" y="911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146300" y="7645400"/>
            <a:ext cx="622300" cy="622300"/>
          </a:xfrm>
          <a:custGeom>
            <a:avLst/>
            <a:gdLst>
              <a:gd name="connsiteX0" fmla="*/ 531164 w 622300"/>
              <a:gd name="connsiteY0" fmla="*/ 91135 h 622300"/>
              <a:gd name="connsiteX1" fmla="*/ 531164 w 622300"/>
              <a:gd name="connsiteY1" fmla="*/ 531164 h 622300"/>
              <a:gd name="connsiteX2" fmla="*/ 91135 w 622300"/>
              <a:gd name="connsiteY2" fmla="*/ 531164 h 622300"/>
              <a:gd name="connsiteX3" fmla="*/ 91135 w 622300"/>
              <a:gd name="connsiteY3" fmla="*/ 91135 h 622300"/>
              <a:gd name="connsiteX4" fmla="*/ 531164 w 622300"/>
              <a:gd name="connsiteY4" fmla="*/ 91135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622300">
                <a:moveTo>
                  <a:pt x="531164" y="91135"/>
                </a:moveTo>
                <a:cubicBezTo>
                  <a:pt x="652678" y="212649"/>
                  <a:pt x="652678" y="409650"/>
                  <a:pt x="531164" y="531164"/>
                </a:cubicBezTo>
                <a:cubicBezTo>
                  <a:pt x="409651" y="652678"/>
                  <a:pt x="212648" y="652678"/>
                  <a:pt x="91135" y="531164"/>
                </a:cubicBezTo>
                <a:cubicBezTo>
                  <a:pt x="-30378" y="409650"/>
                  <a:pt x="-30378" y="212649"/>
                  <a:pt x="91135" y="91135"/>
                </a:cubicBezTo>
                <a:cubicBezTo>
                  <a:pt x="212648" y="-30378"/>
                  <a:pt x="409651" y="-30378"/>
                  <a:pt x="531164" y="911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5500" y="698500"/>
            <a:ext cx="9398000" cy="11176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5300" y="2514600"/>
            <a:ext cx="7848600" cy="7620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87700" y="3302000"/>
            <a:ext cx="8864600" cy="3302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86100" y="3771900"/>
            <a:ext cx="8318500" cy="7620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87700" y="4572000"/>
            <a:ext cx="7696200" cy="3302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86100" y="5029200"/>
            <a:ext cx="9512300" cy="7620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187700" y="5842000"/>
            <a:ext cx="5473700" cy="3302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86100" y="6286500"/>
            <a:ext cx="9423400" cy="7620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225800" y="7112000"/>
            <a:ext cx="8648700" cy="3302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086100" y="7543800"/>
            <a:ext cx="7620000" cy="7620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187700" y="8369300"/>
            <a:ext cx="8902700" cy="330200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4E74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89400" y="45974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891279" y="49197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089400" y="49197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089400" y="2997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891279" y="33195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089400" y="3319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721100" y="37972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676650" y="37528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721100" y="2247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676650" y="2203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721100" y="5397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676650" y="5353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018953" y="402064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4 h 392607"/>
              <a:gd name="connsiteX2" fmla="*/ 26796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2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4"/>
                </a:lnTo>
                <a:lnTo>
                  <a:pt x="26796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012184" y="24697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3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7 w 243192"/>
              <a:gd name="connsiteY6" fmla="*/ 74409 h 400494"/>
              <a:gd name="connsiteX7" fmla="*/ 112966 w 243192"/>
              <a:gd name="connsiteY7" fmla="*/ 61010 h 400494"/>
              <a:gd name="connsiteX8" fmla="*/ 79476 w 243192"/>
              <a:gd name="connsiteY8" fmla="*/ 64731 h 400494"/>
              <a:gd name="connsiteX9" fmla="*/ 66077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199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3" y="168021"/>
                </a:cubicBezTo>
                <a:cubicBezTo>
                  <a:pt x="150317" y="162521"/>
                  <a:pt x="154190" y="154774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50" y="61010"/>
                  <a:pt x="112966" y="61010"/>
                </a:cubicBezTo>
                <a:cubicBezTo>
                  <a:pt x="98234" y="61010"/>
                  <a:pt x="87071" y="62204"/>
                  <a:pt x="79476" y="64731"/>
                </a:cubicBezTo>
                <a:cubicBezTo>
                  <a:pt x="72034" y="67119"/>
                  <a:pt x="67563" y="69799"/>
                  <a:pt x="66077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199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49" y="0"/>
                  <a:pt x="189902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458200" y="29845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260080" y="33068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458200" y="33068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077200" y="5422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2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032750" y="5378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373567" y="5644705"/>
            <a:ext cx="243179" cy="400494"/>
          </a:xfrm>
          <a:custGeom>
            <a:avLst/>
            <a:gdLst>
              <a:gd name="connsiteX0" fmla="*/ 0 w 243179"/>
              <a:gd name="connsiteY0" fmla="*/ 400494 h 400494"/>
              <a:gd name="connsiteX1" fmla="*/ 0 w 243179"/>
              <a:gd name="connsiteY1" fmla="*/ 353618 h 400494"/>
              <a:gd name="connsiteX2" fmla="*/ 121298 w 243179"/>
              <a:gd name="connsiteY2" fmla="*/ 200621 h 400494"/>
              <a:gd name="connsiteX3" fmla="*/ 146304 w 243179"/>
              <a:gd name="connsiteY3" fmla="*/ 168021 h 400494"/>
              <a:gd name="connsiteX4" fmla="*/ 158051 w 243179"/>
              <a:gd name="connsiteY4" fmla="*/ 144805 h 400494"/>
              <a:gd name="connsiteX5" fmla="*/ 163855 w 243179"/>
              <a:gd name="connsiteY5" fmla="*/ 108788 h 400494"/>
              <a:gd name="connsiteX6" fmla="*/ 149567 w 243179"/>
              <a:gd name="connsiteY6" fmla="*/ 74409 h 400494"/>
              <a:gd name="connsiteX7" fmla="*/ 112966 w 243179"/>
              <a:gd name="connsiteY7" fmla="*/ 61023 h 400494"/>
              <a:gd name="connsiteX8" fmla="*/ 79476 w 243179"/>
              <a:gd name="connsiteY8" fmla="*/ 64732 h 400494"/>
              <a:gd name="connsiteX9" fmla="*/ 66078 w 243179"/>
              <a:gd name="connsiteY9" fmla="*/ 72923 h 400494"/>
              <a:gd name="connsiteX10" fmla="*/ 63995 w 243179"/>
              <a:gd name="connsiteY10" fmla="*/ 87210 h 400494"/>
              <a:gd name="connsiteX11" fmla="*/ 63995 w 243179"/>
              <a:gd name="connsiteY11" fmla="*/ 130365 h 400494"/>
              <a:gd name="connsiteX12" fmla="*/ 1790 w 243179"/>
              <a:gd name="connsiteY12" fmla="*/ 126200 h 400494"/>
              <a:gd name="connsiteX13" fmla="*/ 1790 w 243179"/>
              <a:gd name="connsiteY13" fmla="*/ 28575 h 400494"/>
              <a:gd name="connsiteX14" fmla="*/ 119354 w 243179"/>
              <a:gd name="connsiteY14" fmla="*/ 0 h 400494"/>
              <a:gd name="connsiteX15" fmla="*/ 210299 w 243179"/>
              <a:gd name="connsiteY15" fmla="*/ 29616 h 400494"/>
              <a:gd name="connsiteX16" fmla="*/ 240804 w 243179"/>
              <a:gd name="connsiteY16" fmla="*/ 110274 h 400494"/>
              <a:gd name="connsiteX17" fmla="*/ 188861 w 243179"/>
              <a:gd name="connsiteY17" fmla="*/ 224282 h 400494"/>
              <a:gd name="connsiteX18" fmla="*/ 90779 w 243179"/>
              <a:gd name="connsiteY18" fmla="*/ 340068 h 400494"/>
              <a:gd name="connsiteX19" fmla="*/ 243179 w 243179"/>
              <a:gd name="connsiteY19" fmla="*/ 340068 h 400494"/>
              <a:gd name="connsiteX20" fmla="*/ 243179 w 243179"/>
              <a:gd name="connsiteY20" fmla="*/ 400494 h 400494"/>
              <a:gd name="connsiteX21" fmla="*/ 0 w 243179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79" h="400494">
                <a:moveTo>
                  <a:pt x="0" y="400494"/>
                </a:moveTo>
                <a:lnTo>
                  <a:pt x="0" y="353618"/>
                </a:lnTo>
                <a:lnTo>
                  <a:pt x="121298" y="200621"/>
                </a:lnTo>
                <a:cubicBezTo>
                  <a:pt x="133794" y="184391"/>
                  <a:pt x="142125" y="173532"/>
                  <a:pt x="146304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37" y="61023"/>
                  <a:pt x="112966" y="61023"/>
                </a:cubicBezTo>
                <a:cubicBezTo>
                  <a:pt x="98221" y="61023"/>
                  <a:pt x="87058" y="62204"/>
                  <a:pt x="79476" y="64732"/>
                </a:cubicBezTo>
                <a:cubicBezTo>
                  <a:pt x="72034" y="67119"/>
                  <a:pt x="67564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71" y="0"/>
                  <a:pt x="119354" y="0"/>
                </a:cubicBezTo>
                <a:cubicBezTo>
                  <a:pt x="159537" y="0"/>
                  <a:pt x="189903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79" y="340068"/>
                </a:lnTo>
                <a:lnTo>
                  <a:pt x="243179" y="340068"/>
                </a:lnTo>
                <a:lnTo>
                  <a:pt x="243179" y="400494"/>
                </a:lnTo>
                <a:lnTo>
                  <a:pt x="0" y="400494"/>
                </a:lnTo>
              </a:path>
            </a:pathLst>
          </a:custGeom>
          <a:solidFill>
            <a:srgbClr val="8D76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8089900" y="37591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2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8045450" y="37147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089900" y="22351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7" y="879122"/>
                  <a:pt x="286422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045450" y="21907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458200" y="46228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260080" y="49451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458200" y="49451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31200" y="2438400"/>
            <a:ext cx="342900" cy="4318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93100" y="3962400"/>
            <a:ext cx="419100" cy="419100"/>
          </a:xfrm>
          <a:prstGeom prst="rect">
            <a:avLst/>
          </a:prstGeom>
          <a:noFill/>
        </p:spPr>
      </p:pic>
      <p:pic>
        <p:nvPicPr>
          <p:cNvPr id="102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16000" y="6972300"/>
            <a:ext cx="11531600" cy="12700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714996" y="368296"/>
            <a:ext cx="1816106" cy="1816106"/>
          </a:xfrm>
          <a:custGeom>
            <a:avLst/>
            <a:gdLst>
              <a:gd name="connsiteX0" fmla="*/ 1550139 w 1816106"/>
              <a:gd name="connsiteY0" fmla="*/ 265966 h 1816106"/>
              <a:gd name="connsiteX1" fmla="*/ 1550139 w 1816106"/>
              <a:gd name="connsiteY1" fmla="*/ 1550139 h 1816106"/>
              <a:gd name="connsiteX2" fmla="*/ 265966 w 1816106"/>
              <a:gd name="connsiteY2" fmla="*/ 1550139 h 1816106"/>
              <a:gd name="connsiteX3" fmla="*/ 265966 w 1816106"/>
              <a:gd name="connsiteY3" fmla="*/ 265966 h 1816106"/>
              <a:gd name="connsiteX4" fmla="*/ 1550139 w 1816106"/>
              <a:gd name="connsiteY4" fmla="*/ 265966 h 18161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6106" h="1816106">
                <a:moveTo>
                  <a:pt x="1550139" y="265966"/>
                </a:moveTo>
                <a:cubicBezTo>
                  <a:pt x="1904762" y="620575"/>
                  <a:pt x="1904762" y="1195530"/>
                  <a:pt x="1550139" y="1550139"/>
                </a:cubicBezTo>
                <a:cubicBezTo>
                  <a:pt x="1195530" y="1904761"/>
                  <a:pt x="620576" y="1904761"/>
                  <a:pt x="265966" y="1550139"/>
                </a:cubicBezTo>
                <a:cubicBezTo>
                  <a:pt x="-88655" y="1195530"/>
                  <a:pt x="-88655" y="620575"/>
                  <a:pt x="265966" y="265966"/>
                </a:cubicBezTo>
                <a:cubicBezTo>
                  <a:pt x="620576" y="-88655"/>
                  <a:pt x="1195530" y="-88655"/>
                  <a:pt x="1550139" y="26596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670546" y="323850"/>
            <a:ext cx="1905006" cy="1905002"/>
          </a:xfrm>
          <a:custGeom>
            <a:avLst/>
            <a:gdLst>
              <a:gd name="connsiteX0" fmla="*/ 1594589 w 1905006"/>
              <a:gd name="connsiteY0" fmla="*/ 310411 h 1905002"/>
              <a:gd name="connsiteX1" fmla="*/ 1594589 w 1905006"/>
              <a:gd name="connsiteY1" fmla="*/ 1594586 h 1905002"/>
              <a:gd name="connsiteX2" fmla="*/ 310416 w 1905006"/>
              <a:gd name="connsiteY2" fmla="*/ 1594586 h 1905002"/>
              <a:gd name="connsiteX3" fmla="*/ 310416 w 1905006"/>
              <a:gd name="connsiteY3" fmla="*/ 310411 h 1905002"/>
              <a:gd name="connsiteX4" fmla="*/ 1594589 w 1905006"/>
              <a:gd name="connsiteY4" fmla="*/ 310411 h 1905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05006" h="1905002">
                <a:moveTo>
                  <a:pt x="1594589" y="310411"/>
                </a:moveTo>
                <a:cubicBezTo>
                  <a:pt x="1949212" y="665027"/>
                  <a:pt x="1949212" y="1239976"/>
                  <a:pt x="1594589" y="1594586"/>
                </a:cubicBezTo>
                <a:cubicBezTo>
                  <a:pt x="1239980" y="1949208"/>
                  <a:pt x="665026" y="1949208"/>
                  <a:pt x="310416" y="1594586"/>
                </a:cubicBezTo>
                <a:cubicBezTo>
                  <a:pt x="-44205" y="1239976"/>
                  <a:pt x="-44205" y="665027"/>
                  <a:pt x="310416" y="310411"/>
                </a:cubicBezTo>
                <a:cubicBezTo>
                  <a:pt x="665026" y="-44203"/>
                  <a:pt x="1239980" y="-44203"/>
                  <a:pt x="1594589" y="310411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740396" y="3975096"/>
            <a:ext cx="1816106" cy="1816106"/>
          </a:xfrm>
          <a:custGeom>
            <a:avLst/>
            <a:gdLst>
              <a:gd name="connsiteX0" fmla="*/ 1550139 w 1816106"/>
              <a:gd name="connsiteY0" fmla="*/ 265966 h 1816106"/>
              <a:gd name="connsiteX1" fmla="*/ 1550139 w 1816106"/>
              <a:gd name="connsiteY1" fmla="*/ 1550139 h 1816106"/>
              <a:gd name="connsiteX2" fmla="*/ 265966 w 1816106"/>
              <a:gd name="connsiteY2" fmla="*/ 1550139 h 1816106"/>
              <a:gd name="connsiteX3" fmla="*/ 265966 w 1816106"/>
              <a:gd name="connsiteY3" fmla="*/ 265966 h 1816106"/>
              <a:gd name="connsiteX4" fmla="*/ 1550139 w 1816106"/>
              <a:gd name="connsiteY4" fmla="*/ 265966 h 18161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6106" h="1816106">
                <a:moveTo>
                  <a:pt x="1550139" y="265966"/>
                </a:moveTo>
                <a:cubicBezTo>
                  <a:pt x="1904762" y="620576"/>
                  <a:pt x="1904762" y="1195530"/>
                  <a:pt x="1550139" y="1550139"/>
                </a:cubicBezTo>
                <a:cubicBezTo>
                  <a:pt x="1195530" y="1904761"/>
                  <a:pt x="620576" y="1904761"/>
                  <a:pt x="265966" y="1550139"/>
                </a:cubicBezTo>
                <a:cubicBezTo>
                  <a:pt x="-88655" y="1195530"/>
                  <a:pt x="-88655" y="620576"/>
                  <a:pt x="265966" y="265966"/>
                </a:cubicBezTo>
                <a:cubicBezTo>
                  <a:pt x="620576" y="-88655"/>
                  <a:pt x="1195530" y="-88655"/>
                  <a:pt x="1550139" y="26596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695946" y="3930646"/>
            <a:ext cx="1905006" cy="1905006"/>
          </a:xfrm>
          <a:custGeom>
            <a:avLst/>
            <a:gdLst>
              <a:gd name="connsiteX0" fmla="*/ 1594589 w 1905006"/>
              <a:gd name="connsiteY0" fmla="*/ 310416 h 1905006"/>
              <a:gd name="connsiteX1" fmla="*/ 1594589 w 1905006"/>
              <a:gd name="connsiteY1" fmla="*/ 1594589 h 1905006"/>
              <a:gd name="connsiteX2" fmla="*/ 310416 w 1905006"/>
              <a:gd name="connsiteY2" fmla="*/ 1594589 h 1905006"/>
              <a:gd name="connsiteX3" fmla="*/ 310416 w 1905006"/>
              <a:gd name="connsiteY3" fmla="*/ 310416 h 1905006"/>
              <a:gd name="connsiteX4" fmla="*/ 1594589 w 1905006"/>
              <a:gd name="connsiteY4" fmla="*/ 310416 h 19050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05006" h="1905006">
                <a:moveTo>
                  <a:pt x="1594589" y="310416"/>
                </a:moveTo>
                <a:cubicBezTo>
                  <a:pt x="1949212" y="665026"/>
                  <a:pt x="1949212" y="1239980"/>
                  <a:pt x="1594589" y="1594589"/>
                </a:cubicBezTo>
                <a:cubicBezTo>
                  <a:pt x="1239980" y="1949211"/>
                  <a:pt x="665026" y="1949211"/>
                  <a:pt x="310416" y="1594589"/>
                </a:cubicBezTo>
                <a:cubicBezTo>
                  <a:pt x="-44205" y="1239980"/>
                  <a:pt x="-44205" y="665026"/>
                  <a:pt x="310416" y="310416"/>
                </a:cubicBezTo>
                <a:cubicBezTo>
                  <a:pt x="665026" y="-44205"/>
                  <a:pt x="1239980" y="-44205"/>
                  <a:pt x="1594589" y="310416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532562" y="2127326"/>
            <a:ext cx="190500" cy="1381937"/>
          </a:xfrm>
          <a:custGeom>
            <a:avLst/>
            <a:gdLst>
              <a:gd name="connsiteX0" fmla="*/ 95250 w 190500"/>
              <a:gd name="connsiteY0" fmla="*/ 95250 h 1381937"/>
              <a:gd name="connsiteX1" fmla="*/ 95250 w 190500"/>
              <a:gd name="connsiteY1" fmla="*/ 1191437 h 1381937"/>
              <a:gd name="connsiteX2" fmla="*/ 95250 w 190500"/>
              <a:gd name="connsiteY2" fmla="*/ 1286687 h 13819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90500" h="1381937">
                <a:moveTo>
                  <a:pt x="95250" y="95250"/>
                </a:moveTo>
                <a:lnTo>
                  <a:pt x="95250" y="1191437"/>
                </a:lnTo>
                <a:lnTo>
                  <a:pt x="95250" y="1286687"/>
                </a:lnTo>
              </a:path>
            </a:pathLst>
          </a:custGeom>
          <a:ln w="1905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174422" y="3223514"/>
            <a:ext cx="906780" cy="787400"/>
          </a:xfrm>
          <a:custGeom>
            <a:avLst/>
            <a:gdLst>
              <a:gd name="connsiteX0" fmla="*/ 95250 w 906780"/>
              <a:gd name="connsiteY0" fmla="*/ 95250 h 787400"/>
              <a:gd name="connsiteX1" fmla="*/ 453390 w 906780"/>
              <a:gd name="connsiteY1" fmla="*/ 692150 h 787400"/>
              <a:gd name="connsiteX2" fmla="*/ 811530 w 906780"/>
              <a:gd name="connsiteY2" fmla="*/ 9525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906780" h="787400">
                <a:moveTo>
                  <a:pt x="95250" y="95250"/>
                </a:moveTo>
                <a:lnTo>
                  <a:pt x="453390" y="692150"/>
                </a:lnTo>
                <a:lnTo>
                  <a:pt x="811530" y="95250"/>
                </a:lnTo>
              </a:path>
            </a:pathLst>
          </a:custGeom>
          <a:ln w="1905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532562" y="3223514"/>
            <a:ext cx="381000" cy="787400"/>
          </a:xfrm>
          <a:custGeom>
            <a:avLst/>
            <a:gdLst>
              <a:gd name="connsiteX0" fmla="*/ 95250 w 381000"/>
              <a:gd name="connsiteY0" fmla="*/ 95250 h 787400"/>
              <a:gd name="connsiteX1" fmla="*/ 95250 w 381000"/>
              <a:gd name="connsiteY1" fmla="*/ 69215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0" h="787400">
                <a:moveTo>
                  <a:pt x="95250" y="95250"/>
                </a:moveTo>
                <a:lnTo>
                  <a:pt x="95250" y="692150"/>
                </a:lnTo>
              </a:path>
            </a:pathLst>
          </a:custGeom>
          <a:ln w="1905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765796" y="7581896"/>
            <a:ext cx="1816106" cy="1816103"/>
          </a:xfrm>
          <a:custGeom>
            <a:avLst/>
            <a:gdLst>
              <a:gd name="connsiteX0" fmla="*/ 1550139 w 1816106"/>
              <a:gd name="connsiteY0" fmla="*/ 265966 h 1816103"/>
              <a:gd name="connsiteX1" fmla="*/ 1550139 w 1816106"/>
              <a:gd name="connsiteY1" fmla="*/ 1550142 h 1816103"/>
              <a:gd name="connsiteX2" fmla="*/ 265966 w 1816106"/>
              <a:gd name="connsiteY2" fmla="*/ 1550142 h 1816103"/>
              <a:gd name="connsiteX3" fmla="*/ 265966 w 1816106"/>
              <a:gd name="connsiteY3" fmla="*/ 265966 h 1816103"/>
              <a:gd name="connsiteX4" fmla="*/ 1550139 w 1816106"/>
              <a:gd name="connsiteY4" fmla="*/ 265966 h 1816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6106" h="1816103">
                <a:moveTo>
                  <a:pt x="1550139" y="265966"/>
                </a:moveTo>
                <a:cubicBezTo>
                  <a:pt x="1904762" y="620576"/>
                  <a:pt x="1904762" y="1195526"/>
                  <a:pt x="1550139" y="1550142"/>
                </a:cubicBezTo>
                <a:cubicBezTo>
                  <a:pt x="1195530" y="1904756"/>
                  <a:pt x="620576" y="1904756"/>
                  <a:pt x="265966" y="1550142"/>
                </a:cubicBezTo>
                <a:cubicBezTo>
                  <a:pt x="-88655" y="1195526"/>
                  <a:pt x="-88655" y="620576"/>
                  <a:pt x="265966" y="265966"/>
                </a:cubicBezTo>
                <a:cubicBezTo>
                  <a:pt x="620576" y="-88655"/>
                  <a:pt x="1195530" y="-88655"/>
                  <a:pt x="1550139" y="26596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721346" y="7537446"/>
            <a:ext cx="1905006" cy="1905006"/>
          </a:xfrm>
          <a:custGeom>
            <a:avLst/>
            <a:gdLst>
              <a:gd name="connsiteX0" fmla="*/ 1594589 w 1905006"/>
              <a:gd name="connsiteY0" fmla="*/ 310416 h 1905006"/>
              <a:gd name="connsiteX1" fmla="*/ 1594589 w 1905006"/>
              <a:gd name="connsiteY1" fmla="*/ 1594589 h 1905006"/>
              <a:gd name="connsiteX2" fmla="*/ 310416 w 1905006"/>
              <a:gd name="connsiteY2" fmla="*/ 1594589 h 1905006"/>
              <a:gd name="connsiteX3" fmla="*/ 310416 w 1905006"/>
              <a:gd name="connsiteY3" fmla="*/ 310416 h 1905006"/>
              <a:gd name="connsiteX4" fmla="*/ 1594589 w 1905006"/>
              <a:gd name="connsiteY4" fmla="*/ 310416 h 19050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05006" h="1905006">
                <a:moveTo>
                  <a:pt x="1594589" y="310416"/>
                </a:moveTo>
                <a:cubicBezTo>
                  <a:pt x="1949212" y="665026"/>
                  <a:pt x="1949212" y="1239980"/>
                  <a:pt x="1594589" y="1594589"/>
                </a:cubicBezTo>
                <a:cubicBezTo>
                  <a:pt x="1239980" y="1949212"/>
                  <a:pt x="665026" y="1949212"/>
                  <a:pt x="310416" y="1594589"/>
                </a:cubicBezTo>
                <a:cubicBezTo>
                  <a:pt x="-44205" y="1239980"/>
                  <a:pt x="-44205" y="665026"/>
                  <a:pt x="310416" y="310416"/>
                </a:cubicBezTo>
                <a:cubicBezTo>
                  <a:pt x="665026" y="-44205"/>
                  <a:pt x="1239980" y="-44205"/>
                  <a:pt x="1594589" y="310416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379768" y="8051901"/>
            <a:ext cx="624179" cy="841174"/>
          </a:xfrm>
          <a:custGeom>
            <a:avLst/>
            <a:gdLst>
              <a:gd name="connsiteX0" fmla="*/ 482790 w 624179"/>
              <a:gd name="connsiteY0" fmla="*/ 143764 h 841174"/>
              <a:gd name="connsiteX1" fmla="*/ 382778 w 624179"/>
              <a:gd name="connsiteY1" fmla="*/ 120840 h 841174"/>
              <a:gd name="connsiteX2" fmla="*/ 210743 w 624179"/>
              <a:gd name="connsiteY2" fmla="*/ 197637 h 841174"/>
              <a:gd name="connsiteX3" fmla="*/ 152400 w 624179"/>
              <a:gd name="connsiteY3" fmla="*/ 419392 h 841174"/>
              <a:gd name="connsiteX4" fmla="*/ 378015 w 624179"/>
              <a:gd name="connsiteY4" fmla="*/ 720623 h 841174"/>
              <a:gd name="connsiteX5" fmla="*/ 410171 w 624179"/>
              <a:gd name="connsiteY5" fmla="*/ 720623 h 841174"/>
              <a:gd name="connsiteX6" fmla="*/ 464337 w 624179"/>
              <a:gd name="connsiteY6" fmla="*/ 712586 h 841174"/>
              <a:gd name="connsiteX7" fmla="*/ 494703 w 624179"/>
              <a:gd name="connsiteY7" fmla="*/ 696215 h 841174"/>
              <a:gd name="connsiteX8" fmla="*/ 499757 w 624179"/>
              <a:gd name="connsiteY8" fmla="*/ 669425 h 841174"/>
              <a:gd name="connsiteX9" fmla="*/ 499757 w 624179"/>
              <a:gd name="connsiteY9" fmla="*/ 571794 h 841174"/>
              <a:gd name="connsiteX10" fmla="*/ 624179 w 624179"/>
              <a:gd name="connsiteY10" fmla="*/ 580426 h 841174"/>
              <a:gd name="connsiteX11" fmla="*/ 624179 w 624179"/>
              <a:gd name="connsiteY11" fmla="*/ 791167 h 841174"/>
              <a:gd name="connsiteX12" fmla="*/ 382778 w 624179"/>
              <a:gd name="connsiteY12" fmla="*/ 841174 h 841174"/>
              <a:gd name="connsiteX13" fmla="*/ 97929 w 624179"/>
              <a:gd name="connsiteY13" fmla="*/ 736399 h 841174"/>
              <a:gd name="connsiteX14" fmla="*/ 0 w 624179"/>
              <a:gd name="connsiteY14" fmla="*/ 424154 h 841174"/>
              <a:gd name="connsiteX15" fmla="*/ 32740 w 624179"/>
              <a:gd name="connsiteY15" fmla="*/ 224434 h 841174"/>
              <a:gd name="connsiteX16" fmla="*/ 121742 w 624179"/>
              <a:gd name="connsiteY16" fmla="*/ 91376 h 841174"/>
              <a:gd name="connsiteX17" fmla="*/ 382778 w 624179"/>
              <a:gd name="connsiteY17" fmla="*/ 0 h 841174"/>
              <a:gd name="connsiteX18" fmla="*/ 611975 w 624179"/>
              <a:gd name="connsiteY18" fmla="*/ 50000 h 841174"/>
              <a:gd name="connsiteX19" fmla="*/ 611975 w 624179"/>
              <a:gd name="connsiteY19" fmla="*/ 257175 h 841174"/>
              <a:gd name="connsiteX20" fmla="*/ 487553 w 624179"/>
              <a:gd name="connsiteY20" fmla="*/ 265798 h 841174"/>
              <a:gd name="connsiteX21" fmla="*/ 487553 w 624179"/>
              <a:gd name="connsiteY21" fmla="*/ 170548 h 841174"/>
              <a:gd name="connsiteX22" fmla="*/ 482790 w 624179"/>
              <a:gd name="connsiteY22" fmla="*/ 143764 h 8411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624179" h="841174">
                <a:moveTo>
                  <a:pt x="482790" y="143764"/>
                </a:moveTo>
                <a:cubicBezTo>
                  <a:pt x="473862" y="128587"/>
                  <a:pt x="440525" y="120840"/>
                  <a:pt x="382778" y="120840"/>
                </a:cubicBezTo>
                <a:cubicBezTo>
                  <a:pt x="307175" y="120840"/>
                  <a:pt x="250025" y="146443"/>
                  <a:pt x="210743" y="197637"/>
                </a:cubicBezTo>
                <a:cubicBezTo>
                  <a:pt x="172046" y="248843"/>
                  <a:pt x="152400" y="322656"/>
                  <a:pt x="152400" y="419392"/>
                </a:cubicBezTo>
                <a:cubicBezTo>
                  <a:pt x="152400" y="620015"/>
                  <a:pt x="227406" y="720623"/>
                  <a:pt x="378015" y="720623"/>
                </a:cubicBezTo>
                <a:cubicBezTo>
                  <a:pt x="380403" y="720623"/>
                  <a:pt x="391121" y="720623"/>
                  <a:pt x="410171" y="720623"/>
                </a:cubicBezTo>
                <a:cubicBezTo>
                  <a:pt x="429221" y="720623"/>
                  <a:pt x="447078" y="717945"/>
                  <a:pt x="464337" y="712586"/>
                </a:cubicBezTo>
                <a:cubicBezTo>
                  <a:pt x="481304" y="707228"/>
                  <a:pt x="491426" y="701870"/>
                  <a:pt x="494703" y="696215"/>
                </a:cubicBezTo>
                <a:cubicBezTo>
                  <a:pt x="497979" y="690560"/>
                  <a:pt x="499757" y="681630"/>
                  <a:pt x="499757" y="669425"/>
                </a:cubicBezTo>
                <a:lnTo>
                  <a:pt x="499757" y="571794"/>
                </a:lnTo>
                <a:lnTo>
                  <a:pt x="624179" y="580426"/>
                </a:lnTo>
                <a:lnTo>
                  <a:pt x="624179" y="791167"/>
                </a:lnTo>
                <a:cubicBezTo>
                  <a:pt x="561073" y="824505"/>
                  <a:pt x="480415" y="841174"/>
                  <a:pt x="382778" y="841174"/>
                </a:cubicBezTo>
                <a:cubicBezTo>
                  <a:pt x="258368" y="841174"/>
                  <a:pt x="163410" y="806348"/>
                  <a:pt x="97929" y="736399"/>
                </a:cubicBezTo>
                <a:cubicBezTo>
                  <a:pt x="32740" y="666747"/>
                  <a:pt x="0" y="562567"/>
                  <a:pt x="0" y="424154"/>
                </a:cubicBezTo>
                <a:cubicBezTo>
                  <a:pt x="0" y="347954"/>
                  <a:pt x="10718" y="281279"/>
                  <a:pt x="32740" y="224434"/>
                </a:cubicBezTo>
                <a:cubicBezTo>
                  <a:pt x="54762" y="167576"/>
                  <a:pt x="84239" y="123228"/>
                  <a:pt x="121742" y="91376"/>
                </a:cubicBezTo>
                <a:cubicBezTo>
                  <a:pt x="194957" y="30657"/>
                  <a:pt x="281876" y="0"/>
                  <a:pt x="382778" y="0"/>
                </a:cubicBezTo>
                <a:cubicBezTo>
                  <a:pt x="464045" y="0"/>
                  <a:pt x="540537" y="16662"/>
                  <a:pt x="611975" y="50000"/>
                </a:cubicBezTo>
                <a:lnTo>
                  <a:pt x="611975" y="257175"/>
                </a:lnTo>
                <a:lnTo>
                  <a:pt x="487553" y="265798"/>
                </a:lnTo>
                <a:lnTo>
                  <a:pt x="487553" y="170548"/>
                </a:lnTo>
                <a:cubicBezTo>
                  <a:pt x="487553" y="158648"/>
                  <a:pt x="486067" y="149720"/>
                  <a:pt x="482790" y="143764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572250" y="5695950"/>
            <a:ext cx="190500" cy="1381938"/>
          </a:xfrm>
          <a:custGeom>
            <a:avLst/>
            <a:gdLst>
              <a:gd name="connsiteX0" fmla="*/ 95250 w 190500"/>
              <a:gd name="connsiteY0" fmla="*/ 95250 h 1381938"/>
              <a:gd name="connsiteX1" fmla="*/ 95250 w 190500"/>
              <a:gd name="connsiteY1" fmla="*/ 1191438 h 1381938"/>
              <a:gd name="connsiteX2" fmla="*/ 95250 w 190500"/>
              <a:gd name="connsiteY2" fmla="*/ 1286688 h 13819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90500" h="1381938">
                <a:moveTo>
                  <a:pt x="95250" y="95250"/>
                </a:moveTo>
                <a:lnTo>
                  <a:pt x="95250" y="1191438"/>
                </a:lnTo>
                <a:lnTo>
                  <a:pt x="95250" y="1286688"/>
                </a:lnTo>
              </a:path>
            </a:pathLst>
          </a:custGeom>
          <a:ln w="1905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214109" y="6792138"/>
            <a:ext cx="906780" cy="787400"/>
          </a:xfrm>
          <a:custGeom>
            <a:avLst/>
            <a:gdLst>
              <a:gd name="connsiteX0" fmla="*/ 95250 w 906780"/>
              <a:gd name="connsiteY0" fmla="*/ 95250 h 787400"/>
              <a:gd name="connsiteX1" fmla="*/ 453390 w 906780"/>
              <a:gd name="connsiteY1" fmla="*/ 692150 h 787400"/>
              <a:gd name="connsiteX2" fmla="*/ 811530 w 906780"/>
              <a:gd name="connsiteY2" fmla="*/ 9525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906780" h="787400">
                <a:moveTo>
                  <a:pt x="95250" y="95250"/>
                </a:moveTo>
                <a:lnTo>
                  <a:pt x="453390" y="692150"/>
                </a:lnTo>
                <a:lnTo>
                  <a:pt x="811530" y="95250"/>
                </a:lnTo>
              </a:path>
            </a:pathLst>
          </a:custGeom>
          <a:ln w="1905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572250" y="6792138"/>
            <a:ext cx="381000" cy="787400"/>
          </a:xfrm>
          <a:custGeom>
            <a:avLst/>
            <a:gdLst>
              <a:gd name="connsiteX0" fmla="*/ 95250 w 381000"/>
              <a:gd name="connsiteY0" fmla="*/ 95250 h 787400"/>
              <a:gd name="connsiteX1" fmla="*/ 95250 w 381000"/>
              <a:gd name="connsiteY1" fmla="*/ 69215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0" h="787400">
                <a:moveTo>
                  <a:pt x="95250" y="95250"/>
                </a:moveTo>
                <a:lnTo>
                  <a:pt x="95250" y="692150"/>
                </a:lnTo>
              </a:path>
            </a:pathLst>
          </a:custGeom>
          <a:ln w="1905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35700" y="838200"/>
            <a:ext cx="825500" cy="8382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7300" y="4445000"/>
            <a:ext cx="673100" cy="8382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4E74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89400" y="45974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891279" y="49197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089400" y="49197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089400" y="2997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891279" y="33195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089400" y="3319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721100" y="37972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676650" y="37528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721100" y="2247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676650" y="2203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721100" y="5397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676650" y="5353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018953" y="402064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4 h 392607"/>
              <a:gd name="connsiteX2" fmla="*/ 26796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2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4"/>
                </a:lnTo>
                <a:lnTo>
                  <a:pt x="26796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012184" y="24697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3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7 w 243192"/>
              <a:gd name="connsiteY6" fmla="*/ 74409 h 400494"/>
              <a:gd name="connsiteX7" fmla="*/ 112966 w 243192"/>
              <a:gd name="connsiteY7" fmla="*/ 61010 h 400494"/>
              <a:gd name="connsiteX8" fmla="*/ 79476 w 243192"/>
              <a:gd name="connsiteY8" fmla="*/ 64731 h 400494"/>
              <a:gd name="connsiteX9" fmla="*/ 66077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199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3" y="168021"/>
                </a:cubicBezTo>
                <a:cubicBezTo>
                  <a:pt x="150317" y="162521"/>
                  <a:pt x="154190" y="154774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50" y="61010"/>
                  <a:pt x="112966" y="61010"/>
                </a:cubicBezTo>
                <a:cubicBezTo>
                  <a:pt x="98234" y="61010"/>
                  <a:pt x="87071" y="62204"/>
                  <a:pt x="79476" y="64731"/>
                </a:cubicBezTo>
                <a:cubicBezTo>
                  <a:pt x="72034" y="67119"/>
                  <a:pt x="67563" y="69799"/>
                  <a:pt x="66077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199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49" y="0"/>
                  <a:pt x="189902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458200" y="29845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260080" y="33068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458200" y="33068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077200" y="5422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2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032750" y="5378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373567" y="5644705"/>
            <a:ext cx="243179" cy="400494"/>
          </a:xfrm>
          <a:custGeom>
            <a:avLst/>
            <a:gdLst>
              <a:gd name="connsiteX0" fmla="*/ 0 w 243179"/>
              <a:gd name="connsiteY0" fmla="*/ 400494 h 400494"/>
              <a:gd name="connsiteX1" fmla="*/ 0 w 243179"/>
              <a:gd name="connsiteY1" fmla="*/ 353618 h 400494"/>
              <a:gd name="connsiteX2" fmla="*/ 121298 w 243179"/>
              <a:gd name="connsiteY2" fmla="*/ 200621 h 400494"/>
              <a:gd name="connsiteX3" fmla="*/ 146304 w 243179"/>
              <a:gd name="connsiteY3" fmla="*/ 168021 h 400494"/>
              <a:gd name="connsiteX4" fmla="*/ 158051 w 243179"/>
              <a:gd name="connsiteY4" fmla="*/ 144805 h 400494"/>
              <a:gd name="connsiteX5" fmla="*/ 163855 w 243179"/>
              <a:gd name="connsiteY5" fmla="*/ 108788 h 400494"/>
              <a:gd name="connsiteX6" fmla="*/ 149567 w 243179"/>
              <a:gd name="connsiteY6" fmla="*/ 74409 h 400494"/>
              <a:gd name="connsiteX7" fmla="*/ 112966 w 243179"/>
              <a:gd name="connsiteY7" fmla="*/ 61023 h 400494"/>
              <a:gd name="connsiteX8" fmla="*/ 79476 w 243179"/>
              <a:gd name="connsiteY8" fmla="*/ 64732 h 400494"/>
              <a:gd name="connsiteX9" fmla="*/ 66078 w 243179"/>
              <a:gd name="connsiteY9" fmla="*/ 72923 h 400494"/>
              <a:gd name="connsiteX10" fmla="*/ 63995 w 243179"/>
              <a:gd name="connsiteY10" fmla="*/ 87210 h 400494"/>
              <a:gd name="connsiteX11" fmla="*/ 63995 w 243179"/>
              <a:gd name="connsiteY11" fmla="*/ 130365 h 400494"/>
              <a:gd name="connsiteX12" fmla="*/ 1790 w 243179"/>
              <a:gd name="connsiteY12" fmla="*/ 126200 h 400494"/>
              <a:gd name="connsiteX13" fmla="*/ 1790 w 243179"/>
              <a:gd name="connsiteY13" fmla="*/ 28575 h 400494"/>
              <a:gd name="connsiteX14" fmla="*/ 119354 w 243179"/>
              <a:gd name="connsiteY14" fmla="*/ 0 h 400494"/>
              <a:gd name="connsiteX15" fmla="*/ 210299 w 243179"/>
              <a:gd name="connsiteY15" fmla="*/ 29616 h 400494"/>
              <a:gd name="connsiteX16" fmla="*/ 240804 w 243179"/>
              <a:gd name="connsiteY16" fmla="*/ 110274 h 400494"/>
              <a:gd name="connsiteX17" fmla="*/ 188861 w 243179"/>
              <a:gd name="connsiteY17" fmla="*/ 224282 h 400494"/>
              <a:gd name="connsiteX18" fmla="*/ 90779 w 243179"/>
              <a:gd name="connsiteY18" fmla="*/ 340068 h 400494"/>
              <a:gd name="connsiteX19" fmla="*/ 243179 w 243179"/>
              <a:gd name="connsiteY19" fmla="*/ 340068 h 400494"/>
              <a:gd name="connsiteX20" fmla="*/ 243179 w 243179"/>
              <a:gd name="connsiteY20" fmla="*/ 400494 h 400494"/>
              <a:gd name="connsiteX21" fmla="*/ 0 w 243179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79" h="400494">
                <a:moveTo>
                  <a:pt x="0" y="400494"/>
                </a:moveTo>
                <a:lnTo>
                  <a:pt x="0" y="353618"/>
                </a:lnTo>
                <a:lnTo>
                  <a:pt x="121298" y="200621"/>
                </a:lnTo>
                <a:cubicBezTo>
                  <a:pt x="133794" y="184391"/>
                  <a:pt x="142125" y="173532"/>
                  <a:pt x="146304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37" y="61023"/>
                  <a:pt x="112966" y="61023"/>
                </a:cubicBezTo>
                <a:cubicBezTo>
                  <a:pt x="98221" y="61023"/>
                  <a:pt x="87058" y="62204"/>
                  <a:pt x="79476" y="64732"/>
                </a:cubicBezTo>
                <a:cubicBezTo>
                  <a:pt x="72034" y="67119"/>
                  <a:pt x="67564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71" y="0"/>
                  <a:pt x="119354" y="0"/>
                </a:cubicBezTo>
                <a:cubicBezTo>
                  <a:pt x="159537" y="0"/>
                  <a:pt x="189903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79" y="340068"/>
                </a:lnTo>
                <a:lnTo>
                  <a:pt x="243179" y="340068"/>
                </a:lnTo>
                <a:lnTo>
                  <a:pt x="243179" y="400494"/>
                </a:lnTo>
                <a:lnTo>
                  <a:pt x="0" y="400494"/>
                </a:lnTo>
              </a:path>
            </a:pathLst>
          </a:custGeom>
          <a:solidFill>
            <a:srgbClr val="8D76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8089900" y="37591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2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8045450" y="37147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089900" y="22351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7" y="879122"/>
                  <a:pt x="286422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045450" y="21907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458200" y="46228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260080" y="49451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458200" y="49451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31200" y="2438400"/>
            <a:ext cx="342900" cy="4318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93100" y="3962400"/>
            <a:ext cx="419100" cy="419100"/>
          </a:xfrm>
          <a:prstGeom prst="rect">
            <a:avLst/>
          </a:prstGeom>
          <a:noFill/>
        </p:spPr>
      </p:pic>
      <p:pic>
        <p:nvPicPr>
          <p:cNvPr id="102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24100" y="6845300"/>
            <a:ext cx="8166100" cy="23622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E0D9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828800"/>
            <a:ext cx="3149600" cy="9398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500" y="4368800"/>
            <a:ext cx="12141200" cy="8763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17700" y="6007100"/>
            <a:ext cx="9232900" cy="8763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892800" y="787400"/>
            <a:ext cx="6565900" cy="2095500"/>
          </a:xfrm>
          <a:custGeom>
            <a:avLst/>
            <a:gdLst>
              <a:gd name="connsiteX0" fmla="*/ 0 w 6565900"/>
              <a:gd name="connsiteY0" fmla="*/ 1797507 h 2095500"/>
              <a:gd name="connsiteX1" fmla="*/ 0 w 6565900"/>
              <a:gd name="connsiteY1" fmla="*/ 297992 h 2095500"/>
              <a:gd name="connsiteX2" fmla="*/ 297992 w 6565900"/>
              <a:gd name="connsiteY2" fmla="*/ 0 h 2095500"/>
              <a:gd name="connsiteX3" fmla="*/ 6267907 w 6565900"/>
              <a:gd name="connsiteY3" fmla="*/ 0 h 2095500"/>
              <a:gd name="connsiteX4" fmla="*/ 6565900 w 6565900"/>
              <a:gd name="connsiteY4" fmla="*/ 297992 h 2095500"/>
              <a:gd name="connsiteX5" fmla="*/ 6565900 w 6565900"/>
              <a:gd name="connsiteY5" fmla="*/ 1797507 h 2095500"/>
              <a:gd name="connsiteX6" fmla="*/ 6267907 w 6565900"/>
              <a:gd name="connsiteY6" fmla="*/ 2095500 h 2095500"/>
              <a:gd name="connsiteX7" fmla="*/ 297992 w 6565900"/>
              <a:gd name="connsiteY7" fmla="*/ 2095500 h 2095500"/>
              <a:gd name="connsiteX8" fmla="*/ 0 w 6565900"/>
              <a:gd name="connsiteY8" fmla="*/ 1797507 h 2095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565900" h="2095500">
                <a:moveTo>
                  <a:pt x="0" y="1797507"/>
                </a:moveTo>
                <a:lnTo>
                  <a:pt x="0" y="297992"/>
                </a:lnTo>
                <a:cubicBezTo>
                  <a:pt x="0" y="133413"/>
                  <a:pt x="133413" y="0"/>
                  <a:pt x="297992" y="0"/>
                </a:cubicBezTo>
                <a:lnTo>
                  <a:pt x="6267907" y="0"/>
                </a:lnTo>
                <a:cubicBezTo>
                  <a:pt x="6432486" y="0"/>
                  <a:pt x="6565900" y="133413"/>
                  <a:pt x="6565900" y="297992"/>
                </a:cubicBezTo>
                <a:lnTo>
                  <a:pt x="6565900" y="1797507"/>
                </a:lnTo>
                <a:cubicBezTo>
                  <a:pt x="6565900" y="1962086"/>
                  <a:pt x="6432486" y="2095500"/>
                  <a:pt x="6267907" y="2095500"/>
                </a:cubicBezTo>
                <a:lnTo>
                  <a:pt x="297992" y="2095500"/>
                </a:lnTo>
                <a:cubicBezTo>
                  <a:pt x="133413" y="2095500"/>
                  <a:pt x="0" y="1962086"/>
                  <a:pt x="0" y="179750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591303" y="2616196"/>
            <a:ext cx="939793" cy="571506"/>
          </a:xfrm>
          <a:custGeom>
            <a:avLst/>
            <a:gdLst>
              <a:gd name="connsiteX0" fmla="*/ 802167 w 939793"/>
              <a:gd name="connsiteY0" fmla="*/ 83696 h 571506"/>
              <a:gd name="connsiteX1" fmla="*/ 802167 w 939793"/>
              <a:gd name="connsiteY1" fmla="*/ 487810 h 571506"/>
              <a:gd name="connsiteX2" fmla="*/ 137626 w 939793"/>
              <a:gd name="connsiteY2" fmla="*/ 487810 h 571506"/>
              <a:gd name="connsiteX3" fmla="*/ 137626 w 939793"/>
              <a:gd name="connsiteY3" fmla="*/ 83696 h 571506"/>
              <a:gd name="connsiteX4" fmla="*/ 802167 w 939793"/>
              <a:gd name="connsiteY4" fmla="*/ 83696 h 5715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39793" h="571506">
                <a:moveTo>
                  <a:pt x="802167" y="83696"/>
                </a:moveTo>
                <a:cubicBezTo>
                  <a:pt x="985669" y="195290"/>
                  <a:pt x="985669" y="376215"/>
                  <a:pt x="802167" y="487810"/>
                </a:cubicBezTo>
                <a:cubicBezTo>
                  <a:pt x="618664" y="599405"/>
                  <a:pt x="321129" y="599405"/>
                  <a:pt x="137626" y="487810"/>
                </a:cubicBezTo>
                <a:cubicBezTo>
                  <a:pt x="-45875" y="376215"/>
                  <a:pt x="-45875" y="195290"/>
                  <a:pt x="137626" y="83696"/>
                </a:cubicBezTo>
                <a:cubicBezTo>
                  <a:pt x="321129" y="-27898"/>
                  <a:pt x="618664" y="-27898"/>
                  <a:pt x="802167" y="8369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032500" y="3251203"/>
            <a:ext cx="698500" cy="457193"/>
          </a:xfrm>
          <a:custGeom>
            <a:avLst/>
            <a:gdLst>
              <a:gd name="connsiteX0" fmla="*/ 596201 w 698500"/>
              <a:gd name="connsiteY0" fmla="*/ 66951 h 457193"/>
              <a:gd name="connsiteX1" fmla="*/ 596201 w 698500"/>
              <a:gd name="connsiteY1" fmla="*/ 390242 h 457193"/>
              <a:gd name="connsiteX2" fmla="*/ 102298 w 698500"/>
              <a:gd name="connsiteY2" fmla="*/ 390242 h 457193"/>
              <a:gd name="connsiteX3" fmla="*/ 102298 w 698500"/>
              <a:gd name="connsiteY3" fmla="*/ 66951 h 457193"/>
              <a:gd name="connsiteX4" fmla="*/ 596201 w 698500"/>
              <a:gd name="connsiteY4" fmla="*/ 66951 h 4571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457193">
                <a:moveTo>
                  <a:pt x="596201" y="66951"/>
                </a:moveTo>
                <a:cubicBezTo>
                  <a:pt x="732599" y="156219"/>
                  <a:pt x="732599" y="300961"/>
                  <a:pt x="596201" y="390242"/>
                </a:cubicBezTo>
                <a:cubicBezTo>
                  <a:pt x="459816" y="479510"/>
                  <a:pt x="238683" y="479510"/>
                  <a:pt x="102298" y="390242"/>
                </a:cubicBezTo>
                <a:cubicBezTo>
                  <a:pt x="-34099" y="300961"/>
                  <a:pt x="-34099" y="156219"/>
                  <a:pt x="102298" y="66951"/>
                </a:cubicBezTo>
                <a:cubicBezTo>
                  <a:pt x="238683" y="-22317"/>
                  <a:pt x="459816" y="-22317"/>
                  <a:pt x="596201" y="6695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84900" y="1168400"/>
            <a:ext cx="5397500" cy="5207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81200"/>
            <a:ext cx="12153900" cy="77724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FB83A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1400" y="4470400"/>
            <a:ext cx="10922000" cy="11684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FB83A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9410700" y="45212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9366250" y="44767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587500" y="68072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543050" y="67627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202150" y="6975500"/>
            <a:ext cx="372440" cy="463601"/>
          </a:xfrm>
          <a:custGeom>
            <a:avLst/>
            <a:gdLst>
              <a:gd name="connsiteX0" fmla="*/ 372440 w 372440"/>
              <a:gd name="connsiteY0" fmla="*/ 64071 h 463601"/>
              <a:gd name="connsiteX1" fmla="*/ 372440 w 372440"/>
              <a:gd name="connsiteY1" fmla="*/ 91160 h 463601"/>
              <a:gd name="connsiteX2" fmla="*/ 366712 w 372440"/>
              <a:gd name="connsiteY2" fmla="*/ 96367 h 463601"/>
              <a:gd name="connsiteX3" fmla="*/ 145846 w 372440"/>
              <a:gd name="connsiteY3" fmla="*/ 96367 h 463601"/>
              <a:gd name="connsiteX4" fmla="*/ 126314 w 372440"/>
              <a:gd name="connsiteY4" fmla="*/ 149758 h 463601"/>
              <a:gd name="connsiteX5" fmla="*/ 105740 w 372440"/>
              <a:gd name="connsiteY5" fmla="*/ 202107 h 463601"/>
              <a:gd name="connsiteX6" fmla="*/ 141160 w 372440"/>
              <a:gd name="connsiteY6" fmla="*/ 195859 h 463601"/>
              <a:gd name="connsiteX7" fmla="*/ 178663 w 372440"/>
              <a:gd name="connsiteY7" fmla="*/ 199504 h 463601"/>
              <a:gd name="connsiteX8" fmla="*/ 210705 w 372440"/>
              <a:gd name="connsiteY8" fmla="*/ 217995 h 463601"/>
              <a:gd name="connsiteX9" fmla="*/ 231800 w 372440"/>
              <a:gd name="connsiteY9" fmla="*/ 245338 h 463601"/>
              <a:gd name="connsiteX10" fmla="*/ 298208 w 372440"/>
              <a:gd name="connsiteY10" fmla="*/ 233362 h 463601"/>
              <a:gd name="connsiteX11" fmla="*/ 345351 w 372440"/>
              <a:gd name="connsiteY11" fmla="*/ 228155 h 463601"/>
              <a:gd name="connsiteX12" fmla="*/ 359943 w 372440"/>
              <a:gd name="connsiteY12" fmla="*/ 227114 h 463601"/>
              <a:gd name="connsiteX13" fmla="*/ 365671 w 372440"/>
              <a:gd name="connsiteY13" fmla="*/ 231800 h 463601"/>
              <a:gd name="connsiteX14" fmla="*/ 368274 w 372440"/>
              <a:gd name="connsiteY14" fmla="*/ 259930 h 463601"/>
              <a:gd name="connsiteX15" fmla="*/ 363588 w 372440"/>
              <a:gd name="connsiteY15" fmla="*/ 265658 h 463601"/>
              <a:gd name="connsiteX16" fmla="*/ 304457 w 372440"/>
              <a:gd name="connsiteY16" fmla="*/ 271132 h 463601"/>
              <a:gd name="connsiteX17" fmla="*/ 245859 w 372440"/>
              <a:gd name="connsiteY17" fmla="*/ 279717 h 463601"/>
              <a:gd name="connsiteX18" fmla="*/ 252895 w 372440"/>
              <a:gd name="connsiteY18" fmla="*/ 318007 h 463601"/>
              <a:gd name="connsiteX19" fmla="*/ 254190 w 372440"/>
              <a:gd name="connsiteY19" fmla="*/ 342747 h 463601"/>
              <a:gd name="connsiteX20" fmla="*/ 254190 w 372440"/>
              <a:gd name="connsiteY20" fmla="*/ 356298 h 463601"/>
              <a:gd name="connsiteX21" fmla="*/ 248983 w 372440"/>
              <a:gd name="connsiteY21" fmla="*/ 362025 h 463601"/>
              <a:gd name="connsiteX22" fmla="*/ 219811 w 372440"/>
              <a:gd name="connsiteY22" fmla="*/ 362025 h 463601"/>
              <a:gd name="connsiteX23" fmla="*/ 214083 w 372440"/>
              <a:gd name="connsiteY23" fmla="*/ 356298 h 463601"/>
              <a:gd name="connsiteX24" fmla="*/ 214083 w 372440"/>
              <a:gd name="connsiteY24" fmla="*/ 342747 h 463601"/>
              <a:gd name="connsiteX25" fmla="*/ 212521 w 372440"/>
              <a:gd name="connsiteY25" fmla="*/ 317220 h 463601"/>
              <a:gd name="connsiteX26" fmla="*/ 207314 w 372440"/>
              <a:gd name="connsiteY26" fmla="*/ 289102 h 463601"/>
              <a:gd name="connsiteX27" fmla="*/ 155486 w 372440"/>
              <a:gd name="connsiteY27" fmla="*/ 309409 h 463601"/>
              <a:gd name="connsiteX28" fmla="*/ 113030 w 372440"/>
              <a:gd name="connsiteY28" fmla="*/ 341185 h 463601"/>
              <a:gd name="connsiteX29" fmla="*/ 101574 w 372440"/>
              <a:gd name="connsiteY29" fmla="*/ 371919 h 463601"/>
              <a:gd name="connsiteX30" fmla="*/ 113817 w 372440"/>
              <a:gd name="connsiteY30" fmla="*/ 396137 h 463601"/>
              <a:gd name="connsiteX31" fmla="*/ 141427 w 372440"/>
              <a:gd name="connsiteY31" fmla="*/ 411771 h 463601"/>
              <a:gd name="connsiteX32" fmla="*/ 179971 w 372440"/>
              <a:gd name="connsiteY32" fmla="*/ 420623 h 463601"/>
              <a:gd name="connsiteX33" fmla="*/ 224244 w 372440"/>
              <a:gd name="connsiteY33" fmla="*/ 424268 h 463601"/>
              <a:gd name="connsiteX34" fmla="*/ 269557 w 372440"/>
              <a:gd name="connsiteY34" fmla="*/ 424535 h 463601"/>
              <a:gd name="connsiteX35" fmla="*/ 311493 w 372440"/>
              <a:gd name="connsiteY35" fmla="*/ 422973 h 463601"/>
              <a:gd name="connsiteX36" fmla="*/ 335457 w 372440"/>
              <a:gd name="connsiteY36" fmla="*/ 421931 h 463601"/>
              <a:gd name="connsiteX37" fmla="*/ 340664 w 372440"/>
              <a:gd name="connsiteY37" fmla="*/ 427659 h 463601"/>
              <a:gd name="connsiteX38" fmla="*/ 342227 w 372440"/>
              <a:gd name="connsiteY38" fmla="*/ 455790 h 463601"/>
              <a:gd name="connsiteX39" fmla="*/ 341185 w 372440"/>
              <a:gd name="connsiteY39" fmla="*/ 459688 h 463601"/>
              <a:gd name="connsiteX40" fmla="*/ 337020 w 372440"/>
              <a:gd name="connsiteY40" fmla="*/ 460997 h 463601"/>
              <a:gd name="connsiteX41" fmla="*/ 312534 w 372440"/>
              <a:gd name="connsiteY41" fmla="*/ 462038 h 463601"/>
              <a:gd name="connsiteX42" fmla="*/ 263309 w 372440"/>
              <a:gd name="connsiteY42" fmla="*/ 463600 h 463601"/>
              <a:gd name="connsiteX43" fmla="*/ 209397 w 372440"/>
              <a:gd name="connsiteY43" fmla="*/ 462292 h 463601"/>
              <a:gd name="connsiteX44" fmla="*/ 156527 w 372440"/>
              <a:gd name="connsiteY44" fmla="*/ 455523 h 463601"/>
              <a:gd name="connsiteX45" fmla="*/ 110426 w 372440"/>
              <a:gd name="connsiteY45" fmla="*/ 440423 h 463601"/>
              <a:gd name="connsiteX46" fmla="*/ 77089 w 372440"/>
              <a:gd name="connsiteY46" fmla="*/ 414375 h 463601"/>
              <a:gd name="connsiteX47" fmla="*/ 61988 w 372440"/>
              <a:gd name="connsiteY47" fmla="*/ 375043 h 463601"/>
              <a:gd name="connsiteX48" fmla="*/ 82296 w 372440"/>
              <a:gd name="connsiteY48" fmla="*/ 316179 h 463601"/>
              <a:gd name="connsiteX49" fmla="*/ 129959 w 372440"/>
              <a:gd name="connsiteY49" fmla="*/ 280758 h 463601"/>
              <a:gd name="connsiteX50" fmla="*/ 193256 w 372440"/>
              <a:gd name="connsiteY50" fmla="*/ 255765 h 463601"/>
              <a:gd name="connsiteX51" fmla="*/ 181533 w 372440"/>
              <a:gd name="connsiteY51" fmla="*/ 240918 h 463601"/>
              <a:gd name="connsiteX52" fmla="*/ 166166 w 372440"/>
              <a:gd name="connsiteY52" fmla="*/ 231800 h 463601"/>
              <a:gd name="connsiteX53" fmla="*/ 143764 w 372440"/>
              <a:gd name="connsiteY53" fmla="*/ 228930 h 463601"/>
              <a:gd name="connsiteX54" fmla="*/ 120319 w 372440"/>
              <a:gd name="connsiteY54" fmla="*/ 232574 h 463601"/>
              <a:gd name="connsiteX55" fmla="*/ 98971 w 372440"/>
              <a:gd name="connsiteY55" fmla="*/ 239610 h 463601"/>
              <a:gd name="connsiteX56" fmla="*/ 83337 w 372440"/>
              <a:gd name="connsiteY56" fmla="*/ 246900 h 463601"/>
              <a:gd name="connsiteX57" fmla="*/ 77609 w 372440"/>
              <a:gd name="connsiteY57" fmla="*/ 246379 h 463601"/>
              <a:gd name="connsiteX58" fmla="*/ 54686 w 372440"/>
              <a:gd name="connsiteY58" fmla="*/ 227634 h 463601"/>
              <a:gd name="connsiteX59" fmla="*/ 53124 w 372440"/>
              <a:gd name="connsiteY59" fmla="*/ 221906 h 463601"/>
              <a:gd name="connsiteX60" fmla="*/ 60680 w 372440"/>
              <a:gd name="connsiteY60" fmla="*/ 204457 h 463601"/>
              <a:gd name="connsiteX61" fmla="*/ 73177 w 372440"/>
              <a:gd name="connsiteY61" fmla="*/ 175285 h 463601"/>
              <a:gd name="connsiteX62" fmla="*/ 88290 w 372440"/>
              <a:gd name="connsiteY62" fmla="*/ 138035 h 463601"/>
              <a:gd name="connsiteX63" fmla="*/ 104178 w 372440"/>
              <a:gd name="connsiteY63" fmla="*/ 96367 h 463601"/>
              <a:gd name="connsiteX64" fmla="*/ 5207 w 372440"/>
              <a:gd name="connsiteY64" fmla="*/ 96367 h 463601"/>
              <a:gd name="connsiteX65" fmla="*/ 0 w 372440"/>
              <a:gd name="connsiteY65" fmla="*/ 91160 h 463601"/>
              <a:gd name="connsiteX66" fmla="*/ 0 w 372440"/>
              <a:gd name="connsiteY66" fmla="*/ 64071 h 463601"/>
              <a:gd name="connsiteX67" fmla="*/ 5207 w 372440"/>
              <a:gd name="connsiteY67" fmla="*/ 58864 h 463601"/>
              <a:gd name="connsiteX68" fmla="*/ 117716 w 372440"/>
              <a:gd name="connsiteY68" fmla="*/ 58864 h 463601"/>
              <a:gd name="connsiteX69" fmla="*/ 125018 w 372440"/>
              <a:gd name="connsiteY69" fmla="*/ 37769 h 463601"/>
              <a:gd name="connsiteX70" fmla="*/ 131267 w 372440"/>
              <a:gd name="connsiteY70" fmla="*/ 17182 h 463601"/>
              <a:gd name="connsiteX71" fmla="*/ 134391 w 372440"/>
              <a:gd name="connsiteY71" fmla="*/ 4165 h 463601"/>
              <a:gd name="connsiteX72" fmla="*/ 136728 w 372440"/>
              <a:gd name="connsiteY72" fmla="*/ 520 h 463601"/>
              <a:gd name="connsiteX73" fmla="*/ 141160 w 372440"/>
              <a:gd name="connsiteY73" fmla="*/ 0 h 463601"/>
              <a:gd name="connsiteX74" fmla="*/ 168770 w 372440"/>
              <a:gd name="connsiteY74" fmla="*/ 7289 h 463601"/>
              <a:gd name="connsiteX75" fmla="*/ 172415 w 372440"/>
              <a:gd name="connsiteY75" fmla="*/ 9638 h 463601"/>
              <a:gd name="connsiteX76" fmla="*/ 172935 w 372440"/>
              <a:gd name="connsiteY76" fmla="*/ 14058 h 463601"/>
              <a:gd name="connsiteX77" fmla="*/ 166420 w 372440"/>
              <a:gd name="connsiteY77" fmla="*/ 36461 h 463601"/>
              <a:gd name="connsiteX78" fmla="*/ 159397 w 372440"/>
              <a:gd name="connsiteY78" fmla="*/ 58864 h 463601"/>
              <a:gd name="connsiteX79" fmla="*/ 366712 w 372440"/>
              <a:gd name="connsiteY79" fmla="*/ 58864 h 463601"/>
              <a:gd name="connsiteX80" fmla="*/ 372440 w 372440"/>
              <a:gd name="connsiteY80" fmla="*/ 64071 h 463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</a:cxnLst>
            <a:rect l="l" t="t" r="r" b="b"/>
            <a:pathLst>
              <a:path w="372440" h="463601">
                <a:moveTo>
                  <a:pt x="372440" y="64071"/>
                </a:moveTo>
                <a:lnTo>
                  <a:pt x="372440" y="91160"/>
                </a:lnTo>
                <a:cubicBezTo>
                  <a:pt x="372440" y="94538"/>
                  <a:pt x="370611" y="96367"/>
                  <a:pt x="366712" y="96367"/>
                </a:cubicBezTo>
                <a:lnTo>
                  <a:pt x="145846" y="96367"/>
                </a:lnTo>
                <a:cubicBezTo>
                  <a:pt x="139598" y="114071"/>
                  <a:pt x="133083" y="131788"/>
                  <a:pt x="126314" y="149758"/>
                </a:cubicBezTo>
                <a:cubicBezTo>
                  <a:pt x="119545" y="167601"/>
                  <a:pt x="112776" y="185051"/>
                  <a:pt x="105740" y="202107"/>
                </a:cubicBezTo>
                <a:cubicBezTo>
                  <a:pt x="116421" y="199376"/>
                  <a:pt x="128270" y="197294"/>
                  <a:pt x="141160" y="195859"/>
                </a:cubicBezTo>
                <a:cubicBezTo>
                  <a:pt x="153923" y="194550"/>
                  <a:pt x="166420" y="195592"/>
                  <a:pt x="178663" y="199504"/>
                </a:cubicBezTo>
                <a:cubicBezTo>
                  <a:pt x="191427" y="203669"/>
                  <a:pt x="202107" y="209791"/>
                  <a:pt x="210705" y="217995"/>
                </a:cubicBezTo>
                <a:cubicBezTo>
                  <a:pt x="219164" y="226072"/>
                  <a:pt x="226199" y="235178"/>
                  <a:pt x="231800" y="245338"/>
                </a:cubicBezTo>
                <a:cubicBezTo>
                  <a:pt x="255752" y="240131"/>
                  <a:pt x="277901" y="236232"/>
                  <a:pt x="298208" y="233362"/>
                </a:cubicBezTo>
                <a:cubicBezTo>
                  <a:pt x="318529" y="230631"/>
                  <a:pt x="334149" y="228930"/>
                  <a:pt x="345351" y="228155"/>
                </a:cubicBezTo>
                <a:lnTo>
                  <a:pt x="359943" y="227114"/>
                </a:lnTo>
                <a:cubicBezTo>
                  <a:pt x="363715" y="226453"/>
                  <a:pt x="365671" y="227888"/>
                  <a:pt x="365671" y="231800"/>
                </a:cubicBezTo>
                <a:lnTo>
                  <a:pt x="368274" y="259930"/>
                </a:lnTo>
                <a:cubicBezTo>
                  <a:pt x="368922" y="263055"/>
                  <a:pt x="367487" y="264870"/>
                  <a:pt x="363588" y="265658"/>
                </a:cubicBezTo>
                <a:cubicBezTo>
                  <a:pt x="343535" y="267347"/>
                  <a:pt x="323735" y="269176"/>
                  <a:pt x="304457" y="271132"/>
                </a:cubicBezTo>
                <a:cubicBezTo>
                  <a:pt x="285191" y="272948"/>
                  <a:pt x="265658" y="275818"/>
                  <a:pt x="245859" y="279717"/>
                </a:cubicBezTo>
                <a:cubicBezTo>
                  <a:pt x="249644" y="293522"/>
                  <a:pt x="251980" y="306285"/>
                  <a:pt x="252895" y="318007"/>
                </a:cubicBezTo>
                <a:cubicBezTo>
                  <a:pt x="253669" y="329603"/>
                  <a:pt x="254190" y="337807"/>
                  <a:pt x="254190" y="342747"/>
                </a:cubicBezTo>
                <a:lnTo>
                  <a:pt x="254190" y="356298"/>
                </a:lnTo>
                <a:cubicBezTo>
                  <a:pt x="254190" y="360070"/>
                  <a:pt x="252501" y="362025"/>
                  <a:pt x="248983" y="362025"/>
                </a:cubicBezTo>
                <a:lnTo>
                  <a:pt x="219811" y="362025"/>
                </a:lnTo>
                <a:cubicBezTo>
                  <a:pt x="216039" y="362025"/>
                  <a:pt x="214083" y="360197"/>
                  <a:pt x="214083" y="356298"/>
                </a:cubicBezTo>
                <a:lnTo>
                  <a:pt x="214083" y="342747"/>
                </a:lnTo>
                <a:cubicBezTo>
                  <a:pt x="214083" y="335191"/>
                  <a:pt x="213563" y="326605"/>
                  <a:pt x="212521" y="317220"/>
                </a:cubicBezTo>
                <a:cubicBezTo>
                  <a:pt x="211480" y="307847"/>
                  <a:pt x="209791" y="298475"/>
                  <a:pt x="207314" y="289102"/>
                </a:cubicBezTo>
                <a:cubicBezTo>
                  <a:pt x="189992" y="294309"/>
                  <a:pt x="172669" y="301078"/>
                  <a:pt x="155486" y="309409"/>
                </a:cubicBezTo>
                <a:cubicBezTo>
                  <a:pt x="138290" y="317741"/>
                  <a:pt x="124231" y="328294"/>
                  <a:pt x="113030" y="341185"/>
                </a:cubicBezTo>
                <a:cubicBezTo>
                  <a:pt x="104432" y="350824"/>
                  <a:pt x="100533" y="361111"/>
                  <a:pt x="101574" y="371919"/>
                </a:cubicBezTo>
                <a:cubicBezTo>
                  <a:pt x="102616" y="381558"/>
                  <a:pt x="106654" y="389635"/>
                  <a:pt x="113817" y="396137"/>
                </a:cubicBezTo>
                <a:cubicBezTo>
                  <a:pt x="120840" y="402526"/>
                  <a:pt x="130086" y="407733"/>
                  <a:pt x="141427" y="411771"/>
                </a:cubicBezTo>
                <a:cubicBezTo>
                  <a:pt x="152615" y="415670"/>
                  <a:pt x="165519" y="418668"/>
                  <a:pt x="179971" y="420623"/>
                </a:cubicBezTo>
                <a:cubicBezTo>
                  <a:pt x="194297" y="422452"/>
                  <a:pt x="209143" y="423747"/>
                  <a:pt x="224244" y="424268"/>
                </a:cubicBezTo>
                <a:cubicBezTo>
                  <a:pt x="239344" y="424789"/>
                  <a:pt x="254457" y="424916"/>
                  <a:pt x="269557" y="424535"/>
                </a:cubicBezTo>
                <a:cubicBezTo>
                  <a:pt x="284670" y="424268"/>
                  <a:pt x="298602" y="423747"/>
                  <a:pt x="311493" y="422973"/>
                </a:cubicBezTo>
                <a:lnTo>
                  <a:pt x="335457" y="421931"/>
                </a:lnTo>
                <a:cubicBezTo>
                  <a:pt x="338836" y="421931"/>
                  <a:pt x="340664" y="423747"/>
                  <a:pt x="340664" y="427659"/>
                </a:cubicBezTo>
                <a:lnTo>
                  <a:pt x="342227" y="455790"/>
                </a:lnTo>
                <a:cubicBezTo>
                  <a:pt x="342493" y="457479"/>
                  <a:pt x="342227" y="458774"/>
                  <a:pt x="341185" y="459688"/>
                </a:cubicBezTo>
                <a:cubicBezTo>
                  <a:pt x="340144" y="460476"/>
                  <a:pt x="338836" y="460997"/>
                  <a:pt x="337020" y="460997"/>
                </a:cubicBezTo>
                <a:lnTo>
                  <a:pt x="312534" y="462038"/>
                </a:lnTo>
                <a:cubicBezTo>
                  <a:pt x="297688" y="462686"/>
                  <a:pt x="281279" y="463206"/>
                  <a:pt x="263309" y="463600"/>
                </a:cubicBezTo>
                <a:cubicBezTo>
                  <a:pt x="245465" y="463854"/>
                  <a:pt x="227495" y="463600"/>
                  <a:pt x="209397" y="462292"/>
                </a:cubicBezTo>
                <a:cubicBezTo>
                  <a:pt x="191427" y="461123"/>
                  <a:pt x="173723" y="458914"/>
                  <a:pt x="156527" y="455523"/>
                </a:cubicBezTo>
                <a:cubicBezTo>
                  <a:pt x="139331" y="452272"/>
                  <a:pt x="123977" y="447192"/>
                  <a:pt x="110426" y="440423"/>
                </a:cubicBezTo>
                <a:cubicBezTo>
                  <a:pt x="96888" y="433640"/>
                  <a:pt x="85814" y="425056"/>
                  <a:pt x="77089" y="414375"/>
                </a:cubicBezTo>
                <a:cubicBezTo>
                  <a:pt x="68491" y="403821"/>
                  <a:pt x="63411" y="390676"/>
                  <a:pt x="61988" y="375043"/>
                </a:cubicBezTo>
                <a:cubicBezTo>
                  <a:pt x="59906" y="353555"/>
                  <a:pt x="66675" y="333895"/>
                  <a:pt x="82296" y="316179"/>
                </a:cubicBezTo>
                <a:cubicBezTo>
                  <a:pt x="94412" y="302386"/>
                  <a:pt x="110299" y="290524"/>
                  <a:pt x="129959" y="280758"/>
                </a:cubicBezTo>
                <a:cubicBezTo>
                  <a:pt x="149491" y="271132"/>
                  <a:pt x="170586" y="262787"/>
                  <a:pt x="193256" y="255765"/>
                </a:cubicBezTo>
                <a:cubicBezTo>
                  <a:pt x="189865" y="250291"/>
                  <a:pt x="185953" y="245338"/>
                  <a:pt x="181533" y="240918"/>
                </a:cubicBezTo>
                <a:cubicBezTo>
                  <a:pt x="177228" y="236613"/>
                  <a:pt x="172148" y="233615"/>
                  <a:pt x="166166" y="231800"/>
                </a:cubicBezTo>
                <a:cubicBezTo>
                  <a:pt x="159258" y="229450"/>
                  <a:pt x="151841" y="228409"/>
                  <a:pt x="143764" y="228930"/>
                </a:cubicBezTo>
                <a:cubicBezTo>
                  <a:pt x="135826" y="229450"/>
                  <a:pt x="128003" y="230631"/>
                  <a:pt x="120319" y="232574"/>
                </a:cubicBezTo>
                <a:cubicBezTo>
                  <a:pt x="112776" y="234403"/>
                  <a:pt x="105613" y="236752"/>
                  <a:pt x="98971" y="239610"/>
                </a:cubicBezTo>
                <a:cubicBezTo>
                  <a:pt x="92455" y="242341"/>
                  <a:pt x="87248" y="244817"/>
                  <a:pt x="83337" y="246900"/>
                </a:cubicBezTo>
                <a:cubicBezTo>
                  <a:pt x="81254" y="248208"/>
                  <a:pt x="79438" y="248208"/>
                  <a:pt x="77609" y="246379"/>
                </a:cubicBezTo>
                <a:lnTo>
                  <a:pt x="54686" y="227634"/>
                </a:lnTo>
                <a:cubicBezTo>
                  <a:pt x="52997" y="226593"/>
                  <a:pt x="52349" y="224764"/>
                  <a:pt x="53124" y="221906"/>
                </a:cubicBezTo>
                <a:cubicBezTo>
                  <a:pt x="54432" y="218516"/>
                  <a:pt x="57035" y="212661"/>
                  <a:pt x="60680" y="204457"/>
                </a:cubicBezTo>
                <a:cubicBezTo>
                  <a:pt x="64325" y="196380"/>
                  <a:pt x="68491" y="186613"/>
                  <a:pt x="73177" y="175285"/>
                </a:cubicBezTo>
                <a:cubicBezTo>
                  <a:pt x="77876" y="164083"/>
                  <a:pt x="82816" y="151574"/>
                  <a:pt x="88290" y="138035"/>
                </a:cubicBezTo>
                <a:cubicBezTo>
                  <a:pt x="93624" y="124497"/>
                  <a:pt x="98971" y="110693"/>
                  <a:pt x="104178" y="96367"/>
                </a:cubicBezTo>
                <a:lnTo>
                  <a:pt x="5207" y="96367"/>
                </a:lnTo>
                <a:cubicBezTo>
                  <a:pt x="1816" y="96367"/>
                  <a:pt x="0" y="94677"/>
                  <a:pt x="0" y="91160"/>
                </a:cubicBezTo>
                <a:lnTo>
                  <a:pt x="0" y="64071"/>
                </a:lnTo>
                <a:cubicBezTo>
                  <a:pt x="0" y="60680"/>
                  <a:pt x="1689" y="58864"/>
                  <a:pt x="5207" y="58864"/>
                </a:cubicBezTo>
                <a:lnTo>
                  <a:pt x="117716" y="58864"/>
                </a:lnTo>
                <a:cubicBezTo>
                  <a:pt x="120065" y="51561"/>
                  <a:pt x="122542" y="44538"/>
                  <a:pt x="125018" y="37769"/>
                </a:cubicBezTo>
                <a:cubicBezTo>
                  <a:pt x="127355" y="30988"/>
                  <a:pt x="129438" y="24218"/>
                  <a:pt x="131267" y="17182"/>
                </a:cubicBezTo>
                <a:lnTo>
                  <a:pt x="134391" y="4165"/>
                </a:lnTo>
                <a:cubicBezTo>
                  <a:pt x="134645" y="2476"/>
                  <a:pt x="135432" y="1295"/>
                  <a:pt x="136728" y="520"/>
                </a:cubicBezTo>
                <a:cubicBezTo>
                  <a:pt x="137909" y="-127"/>
                  <a:pt x="139331" y="-393"/>
                  <a:pt x="141160" y="0"/>
                </a:cubicBezTo>
                <a:lnTo>
                  <a:pt x="168770" y="7289"/>
                </a:lnTo>
                <a:cubicBezTo>
                  <a:pt x="170459" y="7556"/>
                  <a:pt x="171627" y="8331"/>
                  <a:pt x="172415" y="9638"/>
                </a:cubicBezTo>
                <a:cubicBezTo>
                  <a:pt x="173063" y="10807"/>
                  <a:pt x="173329" y="12242"/>
                  <a:pt x="172935" y="14058"/>
                </a:cubicBezTo>
                <a:cubicBezTo>
                  <a:pt x="170853" y="21614"/>
                  <a:pt x="168770" y="29171"/>
                  <a:pt x="166420" y="36461"/>
                </a:cubicBezTo>
                <a:cubicBezTo>
                  <a:pt x="164211" y="43751"/>
                  <a:pt x="161861" y="51180"/>
                  <a:pt x="159397" y="58864"/>
                </a:cubicBezTo>
                <a:lnTo>
                  <a:pt x="366712" y="58864"/>
                </a:lnTo>
                <a:cubicBezTo>
                  <a:pt x="370484" y="58864"/>
                  <a:pt x="372440" y="60553"/>
                  <a:pt x="372440" y="64071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1400" y="4470400"/>
            <a:ext cx="7950200" cy="11684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83800" y="4711700"/>
            <a:ext cx="1016000" cy="4826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60600" y="6997700"/>
            <a:ext cx="1016000" cy="4826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40300" y="7010400"/>
            <a:ext cx="1447800" cy="5207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92900" y="6946900"/>
            <a:ext cx="4445000" cy="5461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AAC1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89000" y="2387600"/>
            <a:ext cx="5143500" cy="6350000"/>
          </a:xfrm>
          <a:custGeom>
            <a:avLst/>
            <a:gdLst>
              <a:gd name="connsiteX0" fmla="*/ 0 w 5143500"/>
              <a:gd name="connsiteY0" fmla="*/ 6159500 h 6350000"/>
              <a:gd name="connsiteX1" fmla="*/ 0 w 5143500"/>
              <a:gd name="connsiteY1" fmla="*/ 190500 h 6350000"/>
              <a:gd name="connsiteX2" fmla="*/ 190500 w 5143500"/>
              <a:gd name="connsiteY2" fmla="*/ 0 h 6350000"/>
              <a:gd name="connsiteX3" fmla="*/ 4953000 w 5143500"/>
              <a:gd name="connsiteY3" fmla="*/ 0 h 6350000"/>
              <a:gd name="connsiteX4" fmla="*/ 5143500 w 5143500"/>
              <a:gd name="connsiteY4" fmla="*/ 190500 h 6350000"/>
              <a:gd name="connsiteX5" fmla="*/ 5143500 w 5143500"/>
              <a:gd name="connsiteY5" fmla="*/ 6159500 h 6350000"/>
              <a:gd name="connsiteX6" fmla="*/ 4953000 w 5143500"/>
              <a:gd name="connsiteY6" fmla="*/ 6350000 h 6350000"/>
              <a:gd name="connsiteX7" fmla="*/ 190500 w 5143500"/>
              <a:gd name="connsiteY7" fmla="*/ 6350000 h 6350000"/>
              <a:gd name="connsiteX8" fmla="*/ 0 w 5143500"/>
              <a:gd name="connsiteY8" fmla="*/ 6159500 h 635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143500" h="6350000">
                <a:moveTo>
                  <a:pt x="0" y="6159500"/>
                </a:moveTo>
                <a:lnTo>
                  <a:pt x="0" y="190500"/>
                </a:lnTo>
                <a:cubicBezTo>
                  <a:pt x="0" y="85293"/>
                  <a:pt x="85289" y="0"/>
                  <a:pt x="190500" y="0"/>
                </a:cubicBezTo>
                <a:lnTo>
                  <a:pt x="4953000" y="0"/>
                </a:lnTo>
                <a:cubicBezTo>
                  <a:pt x="5058206" y="0"/>
                  <a:pt x="5143500" y="85293"/>
                  <a:pt x="5143500" y="190500"/>
                </a:cubicBezTo>
                <a:lnTo>
                  <a:pt x="5143500" y="6159500"/>
                </a:lnTo>
                <a:cubicBezTo>
                  <a:pt x="5143500" y="6264710"/>
                  <a:pt x="5058206" y="6350000"/>
                  <a:pt x="4953000" y="6350000"/>
                </a:cubicBezTo>
                <a:lnTo>
                  <a:pt x="190500" y="6350000"/>
                </a:lnTo>
                <a:cubicBezTo>
                  <a:pt x="85289" y="6350000"/>
                  <a:pt x="0" y="6264709"/>
                  <a:pt x="0" y="6159500"/>
                </a:cubicBez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25500" y="2324100"/>
            <a:ext cx="5270500" cy="6477000"/>
          </a:xfrm>
          <a:custGeom>
            <a:avLst/>
            <a:gdLst>
              <a:gd name="connsiteX0" fmla="*/ 63500 w 5270500"/>
              <a:gd name="connsiteY0" fmla="*/ 6223000 h 6477000"/>
              <a:gd name="connsiteX1" fmla="*/ 63500 w 5270500"/>
              <a:gd name="connsiteY1" fmla="*/ 254000 h 6477000"/>
              <a:gd name="connsiteX2" fmla="*/ 254000 w 5270500"/>
              <a:gd name="connsiteY2" fmla="*/ 63500 h 6477000"/>
              <a:gd name="connsiteX3" fmla="*/ 5016500 w 5270500"/>
              <a:gd name="connsiteY3" fmla="*/ 63500 h 6477000"/>
              <a:gd name="connsiteX4" fmla="*/ 5207000 w 5270500"/>
              <a:gd name="connsiteY4" fmla="*/ 254000 h 6477000"/>
              <a:gd name="connsiteX5" fmla="*/ 5207000 w 5270500"/>
              <a:gd name="connsiteY5" fmla="*/ 6223000 h 6477000"/>
              <a:gd name="connsiteX6" fmla="*/ 5016500 w 5270500"/>
              <a:gd name="connsiteY6" fmla="*/ 6413500 h 6477000"/>
              <a:gd name="connsiteX7" fmla="*/ 254000 w 5270500"/>
              <a:gd name="connsiteY7" fmla="*/ 6413500 h 6477000"/>
              <a:gd name="connsiteX8" fmla="*/ 63500 w 5270500"/>
              <a:gd name="connsiteY8" fmla="*/ 6223000 h 647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270500" h="6477000">
                <a:moveTo>
                  <a:pt x="63500" y="6223000"/>
                </a:moveTo>
                <a:lnTo>
                  <a:pt x="63500" y="254000"/>
                </a:lnTo>
                <a:cubicBezTo>
                  <a:pt x="63500" y="148793"/>
                  <a:pt x="148789" y="63500"/>
                  <a:pt x="254000" y="63500"/>
                </a:cubicBezTo>
                <a:lnTo>
                  <a:pt x="5016500" y="63500"/>
                </a:lnTo>
                <a:cubicBezTo>
                  <a:pt x="5121706" y="63500"/>
                  <a:pt x="5207000" y="148793"/>
                  <a:pt x="5207000" y="254000"/>
                </a:cubicBezTo>
                <a:lnTo>
                  <a:pt x="5207000" y="6223000"/>
                </a:lnTo>
                <a:cubicBezTo>
                  <a:pt x="5207000" y="6328206"/>
                  <a:pt x="5121706" y="6413500"/>
                  <a:pt x="5016500" y="6413500"/>
                </a:cubicBezTo>
                <a:lnTo>
                  <a:pt x="254000" y="6413500"/>
                </a:lnTo>
                <a:cubicBezTo>
                  <a:pt x="148789" y="6413500"/>
                  <a:pt x="63500" y="6328206"/>
                  <a:pt x="63500" y="6223000"/>
                </a:cubicBezTo>
              </a:path>
            </a:pathLst>
          </a:custGeom>
          <a:solidFill>
            <a:srgbClr val="000000">
              <a:alpha val="0"/>
            </a:srgbClr>
          </a:solidFill>
          <a:ln w="1270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358900" y="5867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314450" y="5822950"/>
            <a:ext cx="927103" cy="927100"/>
          </a:xfrm>
          <a:custGeom>
            <a:avLst/>
            <a:gdLst>
              <a:gd name="connsiteX0" fmla="*/ 759904 w 927103"/>
              <a:gd name="connsiteY0" fmla="*/ 167208 h 927100"/>
              <a:gd name="connsiteX1" fmla="*/ 759904 w 927103"/>
              <a:gd name="connsiteY1" fmla="*/ 759891 h 927100"/>
              <a:gd name="connsiteX2" fmla="*/ 167208 w 927103"/>
              <a:gd name="connsiteY2" fmla="*/ 759891 h 927100"/>
              <a:gd name="connsiteX3" fmla="*/ 167208 w 927103"/>
              <a:gd name="connsiteY3" fmla="*/ 167208 h 927100"/>
              <a:gd name="connsiteX4" fmla="*/ 759904 w 927103"/>
              <a:gd name="connsiteY4" fmla="*/ 167208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0">
                <a:moveTo>
                  <a:pt x="759904" y="167208"/>
                </a:moveTo>
                <a:cubicBezTo>
                  <a:pt x="923569" y="330873"/>
                  <a:pt x="923569" y="596226"/>
                  <a:pt x="759904" y="759891"/>
                </a:cubicBezTo>
                <a:cubicBezTo>
                  <a:pt x="596226" y="923569"/>
                  <a:pt x="330873" y="923569"/>
                  <a:pt x="167208" y="759891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358900" y="4317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314450" y="42735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358900" y="7391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314450" y="7346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727200" y="50673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529080" y="53896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727200" y="53896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213100" y="43434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168650" y="42989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537764" y="465408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537764" y="48369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656753" y="609074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4 h 392607"/>
              <a:gd name="connsiteX2" fmla="*/ 26797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2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4"/>
                </a:lnTo>
                <a:lnTo>
                  <a:pt x="26797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649983" y="45398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4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8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8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4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3" y="83337"/>
                  <a:pt x="149568" y="74409"/>
                </a:cubicBezTo>
                <a:cubicBezTo>
                  <a:pt x="140043" y="65481"/>
                  <a:pt x="127850" y="61023"/>
                  <a:pt x="112966" y="61023"/>
                </a:cubicBezTo>
                <a:cubicBezTo>
                  <a:pt x="98234" y="61023"/>
                  <a:pt x="87071" y="62204"/>
                  <a:pt x="79476" y="64732"/>
                </a:cubicBezTo>
                <a:cubicBezTo>
                  <a:pt x="72034" y="67119"/>
                  <a:pt x="67564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50" y="0"/>
                  <a:pt x="189903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727200" y="66167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529080" y="69390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727200" y="69390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972300" y="2387600"/>
            <a:ext cx="5143500" cy="6350000"/>
          </a:xfrm>
          <a:custGeom>
            <a:avLst/>
            <a:gdLst>
              <a:gd name="connsiteX0" fmla="*/ 0 w 5143500"/>
              <a:gd name="connsiteY0" fmla="*/ 6159500 h 6350000"/>
              <a:gd name="connsiteX1" fmla="*/ 0 w 5143500"/>
              <a:gd name="connsiteY1" fmla="*/ 190500 h 6350000"/>
              <a:gd name="connsiteX2" fmla="*/ 190500 w 5143500"/>
              <a:gd name="connsiteY2" fmla="*/ 0 h 6350000"/>
              <a:gd name="connsiteX3" fmla="*/ 4953000 w 5143500"/>
              <a:gd name="connsiteY3" fmla="*/ 0 h 6350000"/>
              <a:gd name="connsiteX4" fmla="*/ 5143500 w 5143500"/>
              <a:gd name="connsiteY4" fmla="*/ 190500 h 6350000"/>
              <a:gd name="connsiteX5" fmla="*/ 5143500 w 5143500"/>
              <a:gd name="connsiteY5" fmla="*/ 6159500 h 6350000"/>
              <a:gd name="connsiteX6" fmla="*/ 4953000 w 5143500"/>
              <a:gd name="connsiteY6" fmla="*/ 6350000 h 6350000"/>
              <a:gd name="connsiteX7" fmla="*/ 190500 w 5143500"/>
              <a:gd name="connsiteY7" fmla="*/ 6350000 h 6350000"/>
              <a:gd name="connsiteX8" fmla="*/ 0 w 5143500"/>
              <a:gd name="connsiteY8" fmla="*/ 6159500 h 635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143500" h="6350000">
                <a:moveTo>
                  <a:pt x="0" y="61595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4953000" y="0"/>
                </a:lnTo>
                <a:cubicBezTo>
                  <a:pt x="5058206" y="0"/>
                  <a:pt x="5143500" y="85293"/>
                  <a:pt x="5143500" y="190500"/>
                </a:cubicBezTo>
                <a:lnTo>
                  <a:pt x="5143500" y="6159500"/>
                </a:lnTo>
                <a:cubicBezTo>
                  <a:pt x="5143500" y="6264710"/>
                  <a:pt x="5058206" y="6350000"/>
                  <a:pt x="4953000" y="6350000"/>
                </a:cubicBezTo>
                <a:lnTo>
                  <a:pt x="190500" y="6350000"/>
                </a:lnTo>
                <a:cubicBezTo>
                  <a:pt x="85293" y="6350000"/>
                  <a:pt x="0" y="6264709"/>
                  <a:pt x="0" y="6159500"/>
                </a:cubicBezTo>
              </a:path>
            </a:pathLst>
          </a:custGeom>
          <a:solidFill>
            <a:srgbClr val="4E74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908800" y="2324100"/>
            <a:ext cx="5270500" cy="6477000"/>
          </a:xfrm>
          <a:custGeom>
            <a:avLst/>
            <a:gdLst>
              <a:gd name="connsiteX0" fmla="*/ 63500 w 5270500"/>
              <a:gd name="connsiteY0" fmla="*/ 6223000 h 6477000"/>
              <a:gd name="connsiteX1" fmla="*/ 63500 w 5270500"/>
              <a:gd name="connsiteY1" fmla="*/ 254000 h 6477000"/>
              <a:gd name="connsiteX2" fmla="*/ 254000 w 5270500"/>
              <a:gd name="connsiteY2" fmla="*/ 63500 h 6477000"/>
              <a:gd name="connsiteX3" fmla="*/ 5016500 w 5270500"/>
              <a:gd name="connsiteY3" fmla="*/ 63500 h 6477000"/>
              <a:gd name="connsiteX4" fmla="*/ 5207000 w 5270500"/>
              <a:gd name="connsiteY4" fmla="*/ 254000 h 6477000"/>
              <a:gd name="connsiteX5" fmla="*/ 5207000 w 5270500"/>
              <a:gd name="connsiteY5" fmla="*/ 6223000 h 6477000"/>
              <a:gd name="connsiteX6" fmla="*/ 5016500 w 5270500"/>
              <a:gd name="connsiteY6" fmla="*/ 6413500 h 6477000"/>
              <a:gd name="connsiteX7" fmla="*/ 254000 w 5270500"/>
              <a:gd name="connsiteY7" fmla="*/ 6413500 h 6477000"/>
              <a:gd name="connsiteX8" fmla="*/ 63500 w 5270500"/>
              <a:gd name="connsiteY8" fmla="*/ 6223000 h 647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270500" h="6477000">
                <a:moveTo>
                  <a:pt x="63500" y="6223000"/>
                </a:moveTo>
                <a:lnTo>
                  <a:pt x="63500" y="254000"/>
                </a:lnTo>
                <a:cubicBezTo>
                  <a:pt x="63500" y="148793"/>
                  <a:pt x="148793" y="63500"/>
                  <a:pt x="254000" y="63500"/>
                </a:cubicBezTo>
                <a:lnTo>
                  <a:pt x="5016500" y="63500"/>
                </a:lnTo>
                <a:cubicBezTo>
                  <a:pt x="5121706" y="63500"/>
                  <a:pt x="5207000" y="148793"/>
                  <a:pt x="5207000" y="254000"/>
                </a:cubicBezTo>
                <a:lnTo>
                  <a:pt x="5207000" y="6223000"/>
                </a:lnTo>
                <a:cubicBezTo>
                  <a:pt x="5207000" y="6328206"/>
                  <a:pt x="5121706" y="6413500"/>
                  <a:pt x="5016500" y="6413500"/>
                </a:cubicBezTo>
                <a:lnTo>
                  <a:pt x="254000" y="6413500"/>
                </a:lnTo>
                <a:cubicBezTo>
                  <a:pt x="148793" y="6413500"/>
                  <a:pt x="63500" y="6328206"/>
                  <a:pt x="63500" y="6223000"/>
                </a:cubicBezTo>
              </a:path>
            </a:pathLst>
          </a:custGeom>
          <a:solidFill>
            <a:srgbClr val="000000">
              <a:alpha val="0"/>
            </a:srgbClr>
          </a:solidFill>
          <a:ln w="1270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546923" y="4682033"/>
            <a:ext cx="1942124" cy="127001"/>
          </a:xfrm>
          <a:custGeom>
            <a:avLst/>
            <a:gdLst>
              <a:gd name="connsiteX0" fmla="*/ 1878624 w 1942124"/>
              <a:gd name="connsiteY0" fmla="*/ 63500 h 127001"/>
              <a:gd name="connsiteX1" fmla="*/ 1815124 w 1942124"/>
              <a:gd name="connsiteY1" fmla="*/ 63500 h 127001"/>
              <a:gd name="connsiteX2" fmla="*/ 63500 w 1942124"/>
              <a:gd name="connsiteY2" fmla="*/ 63501 h 1270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942124" h="127001">
                <a:moveTo>
                  <a:pt x="1878624" y="63500"/>
                </a:moveTo>
                <a:lnTo>
                  <a:pt x="1815124" y="63500"/>
                </a:lnTo>
                <a:lnTo>
                  <a:pt x="63500" y="63501"/>
                </a:lnTo>
              </a:path>
            </a:pathLst>
          </a:custGeom>
          <a:ln w="1270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362047" y="4501694"/>
            <a:ext cx="487680" cy="487679"/>
          </a:xfrm>
          <a:custGeom>
            <a:avLst/>
            <a:gdLst>
              <a:gd name="connsiteX0" fmla="*/ 0 w 487680"/>
              <a:gd name="connsiteY0" fmla="*/ 487679 h 487679"/>
              <a:gd name="connsiteX1" fmla="*/ 487680 w 487680"/>
              <a:gd name="connsiteY1" fmla="*/ 243839 h 487679"/>
              <a:gd name="connsiteX2" fmla="*/ 0 w 487680"/>
              <a:gd name="connsiteY2" fmla="*/ 0 h 487679"/>
              <a:gd name="connsiteX3" fmla="*/ 0 w 487680"/>
              <a:gd name="connsiteY3" fmla="*/ 487679 h 487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87680" h="487679">
                <a:moveTo>
                  <a:pt x="0" y="487679"/>
                </a:moveTo>
                <a:lnTo>
                  <a:pt x="487680" y="243839"/>
                </a:lnTo>
                <a:lnTo>
                  <a:pt x="0" y="0"/>
                </a:lnTo>
                <a:lnTo>
                  <a:pt x="0" y="4876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117912" y="5130000"/>
            <a:ext cx="2248274" cy="1397933"/>
          </a:xfrm>
          <a:custGeom>
            <a:avLst/>
            <a:gdLst>
              <a:gd name="connsiteX0" fmla="*/ 1497199 w 2248274"/>
              <a:gd name="connsiteY0" fmla="*/ 0 h 1397933"/>
              <a:gd name="connsiteX1" fmla="*/ 1197555 w 2248274"/>
              <a:gd name="connsiteY1" fmla="*/ 321868 h 1397933"/>
              <a:gd name="connsiteX2" fmla="*/ 329193 w 2248274"/>
              <a:gd name="connsiteY2" fmla="*/ 476250 h 1397933"/>
              <a:gd name="connsiteX3" fmla="*/ 329193 w 2248274"/>
              <a:gd name="connsiteY3" fmla="*/ 1239837 h 1397933"/>
              <a:gd name="connsiteX4" fmla="*/ 1919080 w 2248274"/>
              <a:gd name="connsiteY4" fmla="*/ 1239837 h 1397933"/>
              <a:gd name="connsiteX5" fmla="*/ 1919080 w 2248274"/>
              <a:gd name="connsiteY5" fmla="*/ 476250 h 1397933"/>
              <a:gd name="connsiteX6" fmla="*/ 1472599 w 2248274"/>
              <a:gd name="connsiteY6" fmla="*/ 347268 h 1397933"/>
              <a:gd name="connsiteX7" fmla="*/ 1497199 w 2248274"/>
              <a:gd name="connsiteY7" fmla="*/ 0 h 13979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248274" h="1397933">
                <a:moveTo>
                  <a:pt x="1497199" y="0"/>
                </a:moveTo>
                <a:lnTo>
                  <a:pt x="1197555" y="321868"/>
                </a:lnTo>
                <a:cubicBezTo>
                  <a:pt x="885859" y="312089"/>
                  <a:pt x="567420" y="361848"/>
                  <a:pt x="329193" y="476250"/>
                </a:cubicBezTo>
                <a:cubicBezTo>
                  <a:pt x="-109731" y="687044"/>
                  <a:pt x="-109731" y="1029055"/>
                  <a:pt x="329193" y="1239837"/>
                </a:cubicBezTo>
                <a:cubicBezTo>
                  <a:pt x="768130" y="1450631"/>
                  <a:pt x="1480143" y="1450631"/>
                  <a:pt x="1919080" y="1239837"/>
                </a:cubicBezTo>
                <a:cubicBezTo>
                  <a:pt x="2358006" y="1029055"/>
                  <a:pt x="2358006" y="687044"/>
                  <a:pt x="1919080" y="476250"/>
                </a:cubicBezTo>
                <a:cubicBezTo>
                  <a:pt x="1789693" y="414121"/>
                  <a:pt x="1635401" y="372770"/>
                  <a:pt x="1472599" y="347268"/>
                </a:cubicBezTo>
                <a:lnTo>
                  <a:pt x="1497199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5086162" y="5098262"/>
            <a:ext cx="2311774" cy="1461423"/>
          </a:xfrm>
          <a:custGeom>
            <a:avLst/>
            <a:gdLst>
              <a:gd name="connsiteX0" fmla="*/ 1528949 w 2311774"/>
              <a:gd name="connsiteY0" fmla="*/ 31750 h 1461423"/>
              <a:gd name="connsiteX1" fmla="*/ 1229305 w 2311774"/>
              <a:gd name="connsiteY1" fmla="*/ 353606 h 1461423"/>
              <a:gd name="connsiteX2" fmla="*/ 360943 w 2311774"/>
              <a:gd name="connsiteY2" fmla="*/ 508000 h 1461423"/>
              <a:gd name="connsiteX3" fmla="*/ 360943 w 2311774"/>
              <a:gd name="connsiteY3" fmla="*/ 1271587 h 1461423"/>
              <a:gd name="connsiteX4" fmla="*/ 1950830 w 2311774"/>
              <a:gd name="connsiteY4" fmla="*/ 1271587 h 1461423"/>
              <a:gd name="connsiteX5" fmla="*/ 1950830 w 2311774"/>
              <a:gd name="connsiteY5" fmla="*/ 508000 h 1461423"/>
              <a:gd name="connsiteX6" fmla="*/ 1504349 w 2311774"/>
              <a:gd name="connsiteY6" fmla="*/ 379006 h 1461423"/>
              <a:gd name="connsiteX7" fmla="*/ 1528949 w 2311774"/>
              <a:gd name="connsiteY7" fmla="*/ 31750 h 14614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311774" h="1461423">
                <a:moveTo>
                  <a:pt x="1528949" y="31750"/>
                </a:moveTo>
                <a:lnTo>
                  <a:pt x="1229305" y="353606"/>
                </a:lnTo>
                <a:cubicBezTo>
                  <a:pt x="917609" y="343827"/>
                  <a:pt x="599170" y="393585"/>
                  <a:pt x="360943" y="508000"/>
                </a:cubicBezTo>
                <a:cubicBezTo>
                  <a:pt x="-77981" y="718782"/>
                  <a:pt x="-77981" y="1060793"/>
                  <a:pt x="360943" y="1271587"/>
                </a:cubicBezTo>
                <a:cubicBezTo>
                  <a:pt x="799880" y="1482369"/>
                  <a:pt x="1511893" y="1482369"/>
                  <a:pt x="1950830" y="1271587"/>
                </a:cubicBezTo>
                <a:cubicBezTo>
                  <a:pt x="2389756" y="1060793"/>
                  <a:pt x="2389756" y="718782"/>
                  <a:pt x="1950830" y="508000"/>
                </a:cubicBezTo>
                <a:cubicBezTo>
                  <a:pt x="1821443" y="445859"/>
                  <a:pt x="1667151" y="404507"/>
                  <a:pt x="1504349" y="379006"/>
                </a:cubicBezTo>
                <a:lnTo>
                  <a:pt x="1528949" y="31750"/>
                </a:ln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5800" y="317500"/>
            <a:ext cx="3695700" cy="17653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317500"/>
            <a:ext cx="4064000" cy="17653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4533900"/>
            <a:ext cx="1016000" cy="482600"/>
          </a:xfrm>
          <a:prstGeom prst="rect">
            <a:avLst/>
          </a:prstGeom>
          <a:noFill/>
        </p:spPr>
      </p:pic>
      <p:pic>
        <p:nvPicPr>
          <p:cNvPr id="102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24500" y="4483100"/>
            <a:ext cx="2400300" cy="584200"/>
          </a:xfrm>
          <a:prstGeom prst="rect">
            <a:avLst/>
          </a:prstGeom>
          <a:noFill/>
        </p:spPr>
      </p:pic>
      <p:pic>
        <p:nvPicPr>
          <p:cNvPr id="102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26100" y="5778500"/>
            <a:ext cx="1206500" cy="584200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AAC1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89000" y="2387600"/>
            <a:ext cx="5143500" cy="6350000"/>
          </a:xfrm>
          <a:custGeom>
            <a:avLst/>
            <a:gdLst>
              <a:gd name="connsiteX0" fmla="*/ 0 w 5143500"/>
              <a:gd name="connsiteY0" fmla="*/ 6159500 h 6350000"/>
              <a:gd name="connsiteX1" fmla="*/ 0 w 5143500"/>
              <a:gd name="connsiteY1" fmla="*/ 190500 h 6350000"/>
              <a:gd name="connsiteX2" fmla="*/ 190500 w 5143500"/>
              <a:gd name="connsiteY2" fmla="*/ 0 h 6350000"/>
              <a:gd name="connsiteX3" fmla="*/ 4953000 w 5143500"/>
              <a:gd name="connsiteY3" fmla="*/ 0 h 6350000"/>
              <a:gd name="connsiteX4" fmla="*/ 5143500 w 5143500"/>
              <a:gd name="connsiteY4" fmla="*/ 190500 h 6350000"/>
              <a:gd name="connsiteX5" fmla="*/ 5143500 w 5143500"/>
              <a:gd name="connsiteY5" fmla="*/ 6159500 h 6350000"/>
              <a:gd name="connsiteX6" fmla="*/ 4953000 w 5143500"/>
              <a:gd name="connsiteY6" fmla="*/ 6350000 h 6350000"/>
              <a:gd name="connsiteX7" fmla="*/ 190500 w 5143500"/>
              <a:gd name="connsiteY7" fmla="*/ 6350000 h 6350000"/>
              <a:gd name="connsiteX8" fmla="*/ 0 w 5143500"/>
              <a:gd name="connsiteY8" fmla="*/ 6159500 h 635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143500" h="6350000">
                <a:moveTo>
                  <a:pt x="0" y="6159500"/>
                </a:moveTo>
                <a:lnTo>
                  <a:pt x="0" y="190500"/>
                </a:lnTo>
                <a:cubicBezTo>
                  <a:pt x="0" y="85293"/>
                  <a:pt x="85289" y="0"/>
                  <a:pt x="190500" y="0"/>
                </a:cubicBezTo>
                <a:lnTo>
                  <a:pt x="4953000" y="0"/>
                </a:lnTo>
                <a:cubicBezTo>
                  <a:pt x="5058206" y="0"/>
                  <a:pt x="5143500" y="85293"/>
                  <a:pt x="5143500" y="190500"/>
                </a:cubicBezTo>
                <a:lnTo>
                  <a:pt x="5143500" y="6159500"/>
                </a:lnTo>
                <a:cubicBezTo>
                  <a:pt x="5143500" y="6264710"/>
                  <a:pt x="5058206" y="6350000"/>
                  <a:pt x="4953000" y="6350000"/>
                </a:cubicBezTo>
                <a:lnTo>
                  <a:pt x="190500" y="6350000"/>
                </a:lnTo>
                <a:cubicBezTo>
                  <a:pt x="85289" y="6350000"/>
                  <a:pt x="0" y="6264709"/>
                  <a:pt x="0" y="6159500"/>
                </a:cubicBez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25500" y="2324100"/>
            <a:ext cx="5270500" cy="6477000"/>
          </a:xfrm>
          <a:custGeom>
            <a:avLst/>
            <a:gdLst>
              <a:gd name="connsiteX0" fmla="*/ 63500 w 5270500"/>
              <a:gd name="connsiteY0" fmla="*/ 6223000 h 6477000"/>
              <a:gd name="connsiteX1" fmla="*/ 63500 w 5270500"/>
              <a:gd name="connsiteY1" fmla="*/ 254000 h 6477000"/>
              <a:gd name="connsiteX2" fmla="*/ 254000 w 5270500"/>
              <a:gd name="connsiteY2" fmla="*/ 63500 h 6477000"/>
              <a:gd name="connsiteX3" fmla="*/ 5016500 w 5270500"/>
              <a:gd name="connsiteY3" fmla="*/ 63500 h 6477000"/>
              <a:gd name="connsiteX4" fmla="*/ 5207000 w 5270500"/>
              <a:gd name="connsiteY4" fmla="*/ 254000 h 6477000"/>
              <a:gd name="connsiteX5" fmla="*/ 5207000 w 5270500"/>
              <a:gd name="connsiteY5" fmla="*/ 6223000 h 6477000"/>
              <a:gd name="connsiteX6" fmla="*/ 5016500 w 5270500"/>
              <a:gd name="connsiteY6" fmla="*/ 6413500 h 6477000"/>
              <a:gd name="connsiteX7" fmla="*/ 254000 w 5270500"/>
              <a:gd name="connsiteY7" fmla="*/ 6413500 h 6477000"/>
              <a:gd name="connsiteX8" fmla="*/ 63500 w 5270500"/>
              <a:gd name="connsiteY8" fmla="*/ 6223000 h 647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270500" h="6477000">
                <a:moveTo>
                  <a:pt x="63500" y="6223000"/>
                </a:moveTo>
                <a:lnTo>
                  <a:pt x="63500" y="254000"/>
                </a:lnTo>
                <a:cubicBezTo>
                  <a:pt x="63500" y="148793"/>
                  <a:pt x="148789" y="63500"/>
                  <a:pt x="254000" y="63500"/>
                </a:cubicBezTo>
                <a:lnTo>
                  <a:pt x="5016500" y="63500"/>
                </a:lnTo>
                <a:cubicBezTo>
                  <a:pt x="5121706" y="63500"/>
                  <a:pt x="5207000" y="148793"/>
                  <a:pt x="5207000" y="254000"/>
                </a:cubicBezTo>
                <a:lnTo>
                  <a:pt x="5207000" y="6223000"/>
                </a:lnTo>
                <a:cubicBezTo>
                  <a:pt x="5207000" y="6328206"/>
                  <a:pt x="5121706" y="6413500"/>
                  <a:pt x="5016500" y="6413500"/>
                </a:cubicBezTo>
                <a:lnTo>
                  <a:pt x="254000" y="6413500"/>
                </a:lnTo>
                <a:cubicBezTo>
                  <a:pt x="148789" y="6413500"/>
                  <a:pt x="63500" y="6328206"/>
                  <a:pt x="63500" y="6223000"/>
                </a:cubicBezTo>
              </a:path>
            </a:pathLst>
          </a:custGeom>
          <a:solidFill>
            <a:srgbClr val="000000">
              <a:alpha val="0"/>
            </a:srgbClr>
          </a:solidFill>
          <a:ln w="1270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358900" y="5867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314450" y="5822950"/>
            <a:ext cx="927103" cy="927100"/>
          </a:xfrm>
          <a:custGeom>
            <a:avLst/>
            <a:gdLst>
              <a:gd name="connsiteX0" fmla="*/ 759904 w 927103"/>
              <a:gd name="connsiteY0" fmla="*/ 167208 h 927100"/>
              <a:gd name="connsiteX1" fmla="*/ 759904 w 927103"/>
              <a:gd name="connsiteY1" fmla="*/ 759891 h 927100"/>
              <a:gd name="connsiteX2" fmla="*/ 167208 w 927103"/>
              <a:gd name="connsiteY2" fmla="*/ 759891 h 927100"/>
              <a:gd name="connsiteX3" fmla="*/ 167208 w 927103"/>
              <a:gd name="connsiteY3" fmla="*/ 167208 h 927100"/>
              <a:gd name="connsiteX4" fmla="*/ 759904 w 927103"/>
              <a:gd name="connsiteY4" fmla="*/ 167208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0">
                <a:moveTo>
                  <a:pt x="759904" y="167208"/>
                </a:moveTo>
                <a:cubicBezTo>
                  <a:pt x="923569" y="330873"/>
                  <a:pt x="923569" y="596226"/>
                  <a:pt x="759904" y="759891"/>
                </a:cubicBezTo>
                <a:cubicBezTo>
                  <a:pt x="596226" y="923569"/>
                  <a:pt x="330873" y="923569"/>
                  <a:pt x="167208" y="759891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358900" y="4317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314450" y="42735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358900" y="7391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314450" y="7346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727200" y="50673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529080" y="53896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727200" y="53896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213100" y="43434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168650" y="42989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537764" y="465408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537764" y="48369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656753" y="609074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4 h 392607"/>
              <a:gd name="connsiteX2" fmla="*/ 26797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2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4"/>
                </a:lnTo>
                <a:lnTo>
                  <a:pt x="26797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649983" y="45398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4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8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8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4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3" y="83337"/>
                  <a:pt x="149568" y="74409"/>
                </a:cubicBezTo>
                <a:cubicBezTo>
                  <a:pt x="140043" y="65481"/>
                  <a:pt x="127850" y="61023"/>
                  <a:pt x="112966" y="61023"/>
                </a:cubicBezTo>
                <a:cubicBezTo>
                  <a:pt x="98234" y="61023"/>
                  <a:pt x="87071" y="62204"/>
                  <a:pt x="79476" y="64732"/>
                </a:cubicBezTo>
                <a:cubicBezTo>
                  <a:pt x="72034" y="67119"/>
                  <a:pt x="67564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50" y="0"/>
                  <a:pt x="189903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727200" y="66167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529080" y="69390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727200" y="69390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972300" y="2387600"/>
            <a:ext cx="5143500" cy="6350000"/>
          </a:xfrm>
          <a:custGeom>
            <a:avLst/>
            <a:gdLst>
              <a:gd name="connsiteX0" fmla="*/ 0 w 5143500"/>
              <a:gd name="connsiteY0" fmla="*/ 6159500 h 6350000"/>
              <a:gd name="connsiteX1" fmla="*/ 0 w 5143500"/>
              <a:gd name="connsiteY1" fmla="*/ 190500 h 6350000"/>
              <a:gd name="connsiteX2" fmla="*/ 190500 w 5143500"/>
              <a:gd name="connsiteY2" fmla="*/ 0 h 6350000"/>
              <a:gd name="connsiteX3" fmla="*/ 4953000 w 5143500"/>
              <a:gd name="connsiteY3" fmla="*/ 0 h 6350000"/>
              <a:gd name="connsiteX4" fmla="*/ 5143500 w 5143500"/>
              <a:gd name="connsiteY4" fmla="*/ 190500 h 6350000"/>
              <a:gd name="connsiteX5" fmla="*/ 5143500 w 5143500"/>
              <a:gd name="connsiteY5" fmla="*/ 6159500 h 6350000"/>
              <a:gd name="connsiteX6" fmla="*/ 4953000 w 5143500"/>
              <a:gd name="connsiteY6" fmla="*/ 6350000 h 6350000"/>
              <a:gd name="connsiteX7" fmla="*/ 190500 w 5143500"/>
              <a:gd name="connsiteY7" fmla="*/ 6350000 h 6350000"/>
              <a:gd name="connsiteX8" fmla="*/ 0 w 5143500"/>
              <a:gd name="connsiteY8" fmla="*/ 6159500 h 635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143500" h="6350000">
                <a:moveTo>
                  <a:pt x="0" y="61595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4953000" y="0"/>
                </a:lnTo>
                <a:cubicBezTo>
                  <a:pt x="5058206" y="0"/>
                  <a:pt x="5143500" y="85293"/>
                  <a:pt x="5143500" y="190500"/>
                </a:cubicBezTo>
                <a:lnTo>
                  <a:pt x="5143500" y="6159500"/>
                </a:lnTo>
                <a:cubicBezTo>
                  <a:pt x="5143500" y="6264710"/>
                  <a:pt x="5058206" y="6350000"/>
                  <a:pt x="4953000" y="6350000"/>
                </a:cubicBezTo>
                <a:lnTo>
                  <a:pt x="190500" y="6350000"/>
                </a:lnTo>
                <a:cubicBezTo>
                  <a:pt x="85293" y="6350000"/>
                  <a:pt x="0" y="6264709"/>
                  <a:pt x="0" y="6159500"/>
                </a:cubicBezTo>
              </a:path>
            </a:pathLst>
          </a:custGeom>
          <a:solidFill>
            <a:srgbClr val="4E74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908800" y="2324100"/>
            <a:ext cx="5270500" cy="6477000"/>
          </a:xfrm>
          <a:custGeom>
            <a:avLst/>
            <a:gdLst>
              <a:gd name="connsiteX0" fmla="*/ 63500 w 5270500"/>
              <a:gd name="connsiteY0" fmla="*/ 6223000 h 6477000"/>
              <a:gd name="connsiteX1" fmla="*/ 63500 w 5270500"/>
              <a:gd name="connsiteY1" fmla="*/ 254000 h 6477000"/>
              <a:gd name="connsiteX2" fmla="*/ 254000 w 5270500"/>
              <a:gd name="connsiteY2" fmla="*/ 63500 h 6477000"/>
              <a:gd name="connsiteX3" fmla="*/ 5016500 w 5270500"/>
              <a:gd name="connsiteY3" fmla="*/ 63500 h 6477000"/>
              <a:gd name="connsiteX4" fmla="*/ 5207000 w 5270500"/>
              <a:gd name="connsiteY4" fmla="*/ 254000 h 6477000"/>
              <a:gd name="connsiteX5" fmla="*/ 5207000 w 5270500"/>
              <a:gd name="connsiteY5" fmla="*/ 6223000 h 6477000"/>
              <a:gd name="connsiteX6" fmla="*/ 5016500 w 5270500"/>
              <a:gd name="connsiteY6" fmla="*/ 6413500 h 6477000"/>
              <a:gd name="connsiteX7" fmla="*/ 254000 w 5270500"/>
              <a:gd name="connsiteY7" fmla="*/ 6413500 h 6477000"/>
              <a:gd name="connsiteX8" fmla="*/ 63500 w 5270500"/>
              <a:gd name="connsiteY8" fmla="*/ 6223000 h 647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270500" h="6477000">
                <a:moveTo>
                  <a:pt x="63500" y="6223000"/>
                </a:moveTo>
                <a:lnTo>
                  <a:pt x="63500" y="254000"/>
                </a:lnTo>
                <a:cubicBezTo>
                  <a:pt x="63500" y="148793"/>
                  <a:pt x="148793" y="63500"/>
                  <a:pt x="254000" y="63500"/>
                </a:cubicBezTo>
                <a:lnTo>
                  <a:pt x="5016500" y="63500"/>
                </a:lnTo>
                <a:cubicBezTo>
                  <a:pt x="5121706" y="63500"/>
                  <a:pt x="5207000" y="148793"/>
                  <a:pt x="5207000" y="254000"/>
                </a:cubicBezTo>
                <a:lnTo>
                  <a:pt x="5207000" y="6223000"/>
                </a:lnTo>
                <a:cubicBezTo>
                  <a:pt x="5207000" y="6328206"/>
                  <a:pt x="5121706" y="6413500"/>
                  <a:pt x="5016500" y="6413500"/>
                </a:cubicBezTo>
                <a:lnTo>
                  <a:pt x="254000" y="6413500"/>
                </a:lnTo>
                <a:cubicBezTo>
                  <a:pt x="148793" y="6413500"/>
                  <a:pt x="63500" y="6328206"/>
                  <a:pt x="63500" y="6223000"/>
                </a:cubicBezTo>
              </a:path>
            </a:pathLst>
          </a:custGeom>
          <a:solidFill>
            <a:srgbClr val="000000">
              <a:alpha val="0"/>
            </a:srgbClr>
          </a:solidFill>
          <a:ln w="1270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442200" y="5930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4"/>
                </a:cubicBezTo>
                <a:cubicBezTo>
                  <a:pt x="551777" y="879122"/>
                  <a:pt x="286422" y="879122"/>
                  <a:pt x="122758" y="715444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397750" y="5886450"/>
            <a:ext cx="927103" cy="927100"/>
          </a:xfrm>
          <a:custGeom>
            <a:avLst/>
            <a:gdLst>
              <a:gd name="connsiteX0" fmla="*/ 759904 w 927103"/>
              <a:gd name="connsiteY0" fmla="*/ 167208 h 927100"/>
              <a:gd name="connsiteX1" fmla="*/ 759904 w 927103"/>
              <a:gd name="connsiteY1" fmla="*/ 759891 h 927100"/>
              <a:gd name="connsiteX2" fmla="*/ 167208 w 927103"/>
              <a:gd name="connsiteY2" fmla="*/ 759891 h 927100"/>
              <a:gd name="connsiteX3" fmla="*/ 167208 w 927103"/>
              <a:gd name="connsiteY3" fmla="*/ 167208 h 927100"/>
              <a:gd name="connsiteX4" fmla="*/ 759904 w 927103"/>
              <a:gd name="connsiteY4" fmla="*/ 167208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0">
                <a:moveTo>
                  <a:pt x="759904" y="167208"/>
                </a:moveTo>
                <a:cubicBezTo>
                  <a:pt x="923569" y="330873"/>
                  <a:pt x="923569" y="596226"/>
                  <a:pt x="759904" y="759891"/>
                </a:cubicBezTo>
                <a:cubicBezTo>
                  <a:pt x="596227" y="923569"/>
                  <a:pt x="330872" y="923569"/>
                  <a:pt x="167208" y="759891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442200" y="4381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2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397750" y="4337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442200" y="7454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7" y="879122"/>
                  <a:pt x="286422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397750" y="7410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7810500" y="51308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7612380" y="54531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7810500" y="54531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296400" y="44069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9251950" y="43624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8621064" y="4717580"/>
            <a:ext cx="347371" cy="63843"/>
          </a:xfrm>
          <a:custGeom>
            <a:avLst/>
            <a:gdLst>
              <a:gd name="connsiteX0" fmla="*/ 0 w 347371"/>
              <a:gd name="connsiteY0" fmla="*/ 63842 h 63843"/>
              <a:gd name="connsiteX1" fmla="*/ 0 w 347371"/>
              <a:gd name="connsiteY1" fmla="*/ 0 h 63843"/>
              <a:gd name="connsiteX2" fmla="*/ 347371 w 347371"/>
              <a:gd name="connsiteY2" fmla="*/ 0 h 63843"/>
              <a:gd name="connsiteX3" fmla="*/ 347371 w 347371"/>
              <a:gd name="connsiteY3" fmla="*/ 63842 h 63843"/>
              <a:gd name="connsiteX4" fmla="*/ 0 w 347371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3843">
                <a:moveTo>
                  <a:pt x="0" y="63842"/>
                </a:moveTo>
                <a:lnTo>
                  <a:pt x="0" y="0"/>
                </a:lnTo>
                <a:lnTo>
                  <a:pt x="347371" y="0"/>
                </a:lnTo>
                <a:lnTo>
                  <a:pt x="347371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8621064" y="4900409"/>
            <a:ext cx="347371" cy="64071"/>
          </a:xfrm>
          <a:custGeom>
            <a:avLst/>
            <a:gdLst>
              <a:gd name="connsiteX0" fmla="*/ 0 w 347371"/>
              <a:gd name="connsiteY0" fmla="*/ 64071 h 64071"/>
              <a:gd name="connsiteX1" fmla="*/ 0 w 347371"/>
              <a:gd name="connsiteY1" fmla="*/ 0 h 64071"/>
              <a:gd name="connsiteX2" fmla="*/ 347371 w 347371"/>
              <a:gd name="connsiteY2" fmla="*/ 0 h 64071"/>
              <a:gd name="connsiteX3" fmla="*/ 347371 w 347371"/>
              <a:gd name="connsiteY3" fmla="*/ 64071 h 64071"/>
              <a:gd name="connsiteX4" fmla="*/ 0 w 347371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4071">
                <a:moveTo>
                  <a:pt x="0" y="64071"/>
                </a:moveTo>
                <a:lnTo>
                  <a:pt x="0" y="0"/>
                </a:lnTo>
                <a:lnTo>
                  <a:pt x="347371" y="0"/>
                </a:lnTo>
                <a:lnTo>
                  <a:pt x="347371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7742034" y="6160592"/>
            <a:ext cx="234112" cy="392607"/>
          </a:xfrm>
          <a:custGeom>
            <a:avLst/>
            <a:gdLst>
              <a:gd name="connsiteX0" fmla="*/ 98234 w 234112"/>
              <a:gd name="connsiteY0" fmla="*/ 318782 h 392607"/>
              <a:gd name="connsiteX1" fmla="*/ 98234 w 234112"/>
              <a:gd name="connsiteY1" fmla="*/ 79324 h 392607"/>
              <a:gd name="connsiteX2" fmla="*/ 26796 w 234112"/>
              <a:gd name="connsiteY2" fmla="*/ 115785 h 392607"/>
              <a:gd name="connsiteX3" fmla="*/ 0 w 234112"/>
              <a:gd name="connsiteY3" fmla="*/ 68910 h 392607"/>
              <a:gd name="connsiteX4" fmla="*/ 111035 w 234112"/>
              <a:gd name="connsiteY4" fmla="*/ 0 h 392607"/>
              <a:gd name="connsiteX5" fmla="*/ 170713 w 234112"/>
              <a:gd name="connsiteY5" fmla="*/ 0 h 392607"/>
              <a:gd name="connsiteX6" fmla="*/ 170713 w 234112"/>
              <a:gd name="connsiteY6" fmla="*/ 337692 h 392607"/>
              <a:gd name="connsiteX7" fmla="*/ 234112 w 234112"/>
              <a:gd name="connsiteY7" fmla="*/ 340817 h 392607"/>
              <a:gd name="connsiteX8" fmla="*/ 234112 w 234112"/>
              <a:gd name="connsiteY8" fmla="*/ 392607 h 392607"/>
              <a:gd name="connsiteX9" fmla="*/ 22034 w 234112"/>
              <a:gd name="connsiteY9" fmla="*/ 392607 h 392607"/>
              <a:gd name="connsiteX10" fmla="*/ 22034 w 234112"/>
              <a:gd name="connsiteY10" fmla="*/ 342595 h 392607"/>
              <a:gd name="connsiteX11" fmla="*/ 80517 w 234112"/>
              <a:gd name="connsiteY11" fmla="*/ 339026 h 392607"/>
              <a:gd name="connsiteX12" fmla="*/ 93916 w 234112"/>
              <a:gd name="connsiteY12" fmla="*/ 334124 h 392607"/>
              <a:gd name="connsiteX13" fmla="*/ 98234 w 234112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2" h="392607">
                <a:moveTo>
                  <a:pt x="98234" y="318782"/>
                </a:moveTo>
                <a:lnTo>
                  <a:pt x="98234" y="79324"/>
                </a:lnTo>
                <a:lnTo>
                  <a:pt x="26796" y="115785"/>
                </a:lnTo>
                <a:lnTo>
                  <a:pt x="0" y="68910"/>
                </a:lnTo>
                <a:lnTo>
                  <a:pt x="111035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2" y="340817"/>
                </a:lnTo>
                <a:lnTo>
                  <a:pt x="234112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7738567" y="4603305"/>
            <a:ext cx="243179" cy="400494"/>
          </a:xfrm>
          <a:custGeom>
            <a:avLst/>
            <a:gdLst>
              <a:gd name="connsiteX0" fmla="*/ 0 w 243179"/>
              <a:gd name="connsiteY0" fmla="*/ 400494 h 400494"/>
              <a:gd name="connsiteX1" fmla="*/ 0 w 243179"/>
              <a:gd name="connsiteY1" fmla="*/ 353618 h 400494"/>
              <a:gd name="connsiteX2" fmla="*/ 121298 w 243179"/>
              <a:gd name="connsiteY2" fmla="*/ 200621 h 400494"/>
              <a:gd name="connsiteX3" fmla="*/ 146304 w 243179"/>
              <a:gd name="connsiteY3" fmla="*/ 168021 h 400494"/>
              <a:gd name="connsiteX4" fmla="*/ 158051 w 243179"/>
              <a:gd name="connsiteY4" fmla="*/ 144805 h 400494"/>
              <a:gd name="connsiteX5" fmla="*/ 163855 w 243179"/>
              <a:gd name="connsiteY5" fmla="*/ 108788 h 400494"/>
              <a:gd name="connsiteX6" fmla="*/ 149567 w 243179"/>
              <a:gd name="connsiteY6" fmla="*/ 74409 h 400494"/>
              <a:gd name="connsiteX7" fmla="*/ 112966 w 243179"/>
              <a:gd name="connsiteY7" fmla="*/ 61023 h 400494"/>
              <a:gd name="connsiteX8" fmla="*/ 79476 w 243179"/>
              <a:gd name="connsiteY8" fmla="*/ 64732 h 400494"/>
              <a:gd name="connsiteX9" fmla="*/ 66078 w 243179"/>
              <a:gd name="connsiteY9" fmla="*/ 72923 h 400494"/>
              <a:gd name="connsiteX10" fmla="*/ 63995 w 243179"/>
              <a:gd name="connsiteY10" fmla="*/ 87210 h 400494"/>
              <a:gd name="connsiteX11" fmla="*/ 63995 w 243179"/>
              <a:gd name="connsiteY11" fmla="*/ 130365 h 400494"/>
              <a:gd name="connsiteX12" fmla="*/ 1790 w 243179"/>
              <a:gd name="connsiteY12" fmla="*/ 126200 h 400494"/>
              <a:gd name="connsiteX13" fmla="*/ 1790 w 243179"/>
              <a:gd name="connsiteY13" fmla="*/ 28575 h 400494"/>
              <a:gd name="connsiteX14" fmla="*/ 119354 w 243179"/>
              <a:gd name="connsiteY14" fmla="*/ 0 h 400494"/>
              <a:gd name="connsiteX15" fmla="*/ 210299 w 243179"/>
              <a:gd name="connsiteY15" fmla="*/ 29616 h 400494"/>
              <a:gd name="connsiteX16" fmla="*/ 240804 w 243179"/>
              <a:gd name="connsiteY16" fmla="*/ 110274 h 400494"/>
              <a:gd name="connsiteX17" fmla="*/ 188861 w 243179"/>
              <a:gd name="connsiteY17" fmla="*/ 224282 h 400494"/>
              <a:gd name="connsiteX18" fmla="*/ 90779 w 243179"/>
              <a:gd name="connsiteY18" fmla="*/ 340068 h 400494"/>
              <a:gd name="connsiteX19" fmla="*/ 243179 w 243179"/>
              <a:gd name="connsiteY19" fmla="*/ 340068 h 400494"/>
              <a:gd name="connsiteX20" fmla="*/ 243179 w 243179"/>
              <a:gd name="connsiteY20" fmla="*/ 400494 h 400494"/>
              <a:gd name="connsiteX21" fmla="*/ 0 w 243179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79" h="400494">
                <a:moveTo>
                  <a:pt x="0" y="400494"/>
                </a:moveTo>
                <a:lnTo>
                  <a:pt x="0" y="353618"/>
                </a:lnTo>
                <a:lnTo>
                  <a:pt x="121298" y="200621"/>
                </a:lnTo>
                <a:cubicBezTo>
                  <a:pt x="133794" y="184391"/>
                  <a:pt x="142125" y="173532"/>
                  <a:pt x="146304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37" y="61023"/>
                  <a:pt x="112966" y="61023"/>
                </a:cubicBezTo>
                <a:cubicBezTo>
                  <a:pt x="98221" y="61023"/>
                  <a:pt x="87058" y="62204"/>
                  <a:pt x="79476" y="64732"/>
                </a:cubicBezTo>
                <a:cubicBezTo>
                  <a:pt x="72034" y="67119"/>
                  <a:pt x="67564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71" y="0"/>
                  <a:pt x="119354" y="0"/>
                </a:cubicBezTo>
                <a:cubicBezTo>
                  <a:pt x="159537" y="0"/>
                  <a:pt x="189903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79" y="340068"/>
                </a:lnTo>
                <a:lnTo>
                  <a:pt x="243179" y="340068"/>
                </a:lnTo>
                <a:lnTo>
                  <a:pt x="243179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7810500" y="6680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7612380" y="70025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7810500" y="7002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5800" y="317500"/>
            <a:ext cx="3695700" cy="1765300"/>
          </a:xfrm>
          <a:prstGeom prst="rect">
            <a:avLst/>
          </a:prstGeom>
          <a:noFill/>
        </p:spPr>
      </p:pic>
      <p:pic>
        <p:nvPicPr>
          <p:cNvPr id="103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200" y="4533900"/>
            <a:ext cx="1016000" cy="482600"/>
          </a:xfrm>
          <a:prstGeom prst="rect">
            <a:avLst/>
          </a:prstGeom>
          <a:noFill/>
        </p:spPr>
      </p:pic>
      <p:pic>
        <p:nvPicPr>
          <p:cNvPr id="103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96200" y="317500"/>
            <a:ext cx="4064000" cy="1765300"/>
          </a:xfrm>
          <a:prstGeom prst="rect">
            <a:avLst/>
          </a:prstGeom>
          <a:noFill/>
        </p:spPr>
      </p:pic>
      <p:pic>
        <p:nvPicPr>
          <p:cNvPr id="103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69500" y="4597400"/>
            <a:ext cx="1016000" cy="4826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AAC1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89000" y="2387600"/>
            <a:ext cx="5143500" cy="6350000"/>
          </a:xfrm>
          <a:custGeom>
            <a:avLst/>
            <a:gdLst>
              <a:gd name="connsiteX0" fmla="*/ 0 w 5143500"/>
              <a:gd name="connsiteY0" fmla="*/ 6159500 h 6350000"/>
              <a:gd name="connsiteX1" fmla="*/ 0 w 5143500"/>
              <a:gd name="connsiteY1" fmla="*/ 190500 h 6350000"/>
              <a:gd name="connsiteX2" fmla="*/ 190500 w 5143500"/>
              <a:gd name="connsiteY2" fmla="*/ 0 h 6350000"/>
              <a:gd name="connsiteX3" fmla="*/ 4953000 w 5143500"/>
              <a:gd name="connsiteY3" fmla="*/ 0 h 6350000"/>
              <a:gd name="connsiteX4" fmla="*/ 5143500 w 5143500"/>
              <a:gd name="connsiteY4" fmla="*/ 190500 h 6350000"/>
              <a:gd name="connsiteX5" fmla="*/ 5143500 w 5143500"/>
              <a:gd name="connsiteY5" fmla="*/ 6159500 h 6350000"/>
              <a:gd name="connsiteX6" fmla="*/ 4953000 w 5143500"/>
              <a:gd name="connsiteY6" fmla="*/ 6350000 h 6350000"/>
              <a:gd name="connsiteX7" fmla="*/ 190500 w 5143500"/>
              <a:gd name="connsiteY7" fmla="*/ 6350000 h 6350000"/>
              <a:gd name="connsiteX8" fmla="*/ 0 w 5143500"/>
              <a:gd name="connsiteY8" fmla="*/ 6159500 h 635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143500" h="6350000">
                <a:moveTo>
                  <a:pt x="0" y="6159500"/>
                </a:moveTo>
                <a:lnTo>
                  <a:pt x="0" y="190500"/>
                </a:lnTo>
                <a:cubicBezTo>
                  <a:pt x="0" y="85293"/>
                  <a:pt x="85289" y="0"/>
                  <a:pt x="190500" y="0"/>
                </a:cubicBezTo>
                <a:lnTo>
                  <a:pt x="4953000" y="0"/>
                </a:lnTo>
                <a:cubicBezTo>
                  <a:pt x="5058206" y="0"/>
                  <a:pt x="5143500" y="85293"/>
                  <a:pt x="5143500" y="190500"/>
                </a:cubicBezTo>
                <a:lnTo>
                  <a:pt x="5143500" y="6159500"/>
                </a:lnTo>
                <a:cubicBezTo>
                  <a:pt x="5143500" y="6264710"/>
                  <a:pt x="5058206" y="6350000"/>
                  <a:pt x="4953000" y="6350000"/>
                </a:cubicBezTo>
                <a:lnTo>
                  <a:pt x="190500" y="6350000"/>
                </a:lnTo>
                <a:cubicBezTo>
                  <a:pt x="85289" y="6350000"/>
                  <a:pt x="0" y="6264709"/>
                  <a:pt x="0" y="6159500"/>
                </a:cubicBez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25500" y="2324100"/>
            <a:ext cx="5270500" cy="6477000"/>
          </a:xfrm>
          <a:custGeom>
            <a:avLst/>
            <a:gdLst>
              <a:gd name="connsiteX0" fmla="*/ 63500 w 5270500"/>
              <a:gd name="connsiteY0" fmla="*/ 6223000 h 6477000"/>
              <a:gd name="connsiteX1" fmla="*/ 63500 w 5270500"/>
              <a:gd name="connsiteY1" fmla="*/ 254000 h 6477000"/>
              <a:gd name="connsiteX2" fmla="*/ 254000 w 5270500"/>
              <a:gd name="connsiteY2" fmla="*/ 63500 h 6477000"/>
              <a:gd name="connsiteX3" fmla="*/ 5016500 w 5270500"/>
              <a:gd name="connsiteY3" fmla="*/ 63500 h 6477000"/>
              <a:gd name="connsiteX4" fmla="*/ 5207000 w 5270500"/>
              <a:gd name="connsiteY4" fmla="*/ 254000 h 6477000"/>
              <a:gd name="connsiteX5" fmla="*/ 5207000 w 5270500"/>
              <a:gd name="connsiteY5" fmla="*/ 6223000 h 6477000"/>
              <a:gd name="connsiteX6" fmla="*/ 5016500 w 5270500"/>
              <a:gd name="connsiteY6" fmla="*/ 6413500 h 6477000"/>
              <a:gd name="connsiteX7" fmla="*/ 254000 w 5270500"/>
              <a:gd name="connsiteY7" fmla="*/ 6413500 h 6477000"/>
              <a:gd name="connsiteX8" fmla="*/ 63500 w 5270500"/>
              <a:gd name="connsiteY8" fmla="*/ 6223000 h 647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270500" h="6477000">
                <a:moveTo>
                  <a:pt x="63500" y="6223000"/>
                </a:moveTo>
                <a:lnTo>
                  <a:pt x="63500" y="254000"/>
                </a:lnTo>
                <a:cubicBezTo>
                  <a:pt x="63500" y="148793"/>
                  <a:pt x="148789" y="63500"/>
                  <a:pt x="254000" y="63500"/>
                </a:cubicBezTo>
                <a:lnTo>
                  <a:pt x="5016500" y="63500"/>
                </a:lnTo>
                <a:cubicBezTo>
                  <a:pt x="5121706" y="63500"/>
                  <a:pt x="5207000" y="148793"/>
                  <a:pt x="5207000" y="254000"/>
                </a:cubicBezTo>
                <a:lnTo>
                  <a:pt x="5207000" y="6223000"/>
                </a:lnTo>
                <a:cubicBezTo>
                  <a:pt x="5207000" y="6328206"/>
                  <a:pt x="5121706" y="6413500"/>
                  <a:pt x="5016500" y="6413500"/>
                </a:cubicBezTo>
                <a:lnTo>
                  <a:pt x="254000" y="6413500"/>
                </a:lnTo>
                <a:cubicBezTo>
                  <a:pt x="148789" y="6413500"/>
                  <a:pt x="63500" y="6328206"/>
                  <a:pt x="63500" y="6223000"/>
                </a:cubicBezTo>
              </a:path>
            </a:pathLst>
          </a:custGeom>
          <a:solidFill>
            <a:srgbClr val="000000">
              <a:alpha val="0"/>
            </a:srgbClr>
          </a:solidFill>
          <a:ln w="1270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358900" y="5867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314450" y="5822950"/>
            <a:ext cx="927103" cy="927100"/>
          </a:xfrm>
          <a:custGeom>
            <a:avLst/>
            <a:gdLst>
              <a:gd name="connsiteX0" fmla="*/ 759904 w 927103"/>
              <a:gd name="connsiteY0" fmla="*/ 167208 h 927100"/>
              <a:gd name="connsiteX1" fmla="*/ 759904 w 927103"/>
              <a:gd name="connsiteY1" fmla="*/ 759891 h 927100"/>
              <a:gd name="connsiteX2" fmla="*/ 167208 w 927103"/>
              <a:gd name="connsiteY2" fmla="*/ 759891 h 927100"/>
              <a:gd name="connsiteX3" fmla="*/ 167208 w 927103"/>
              <a:gd name="connsiteY3" fmla="*/ 167208 h 927100"/>
              <a:gd name="connsiteX4" fmla="*/ 759904 w 927103"/>
              <a:gd name="connsiteY4" fmla="*/ 167208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0">
                <a:moveTo>
                  <a:pt x="759904" y="167208"/>
                </a:moveTo>
                <a:cubicBezTo>
                  <a:pt x="923569" y="330873"/>
                  <a:pt x="923569" y="596226"/>
                  <a:pt x="759904" y="759891"/>
                </a:cubicBezTo>
                <a:cubicBezTo>
                  <a:pt x="596226" y="923569"/>
                  <a:pt x="330873" y="923569"/>
                  <a:pt x="167208" y="759891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358900" y="4317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314450" y="42735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358900" y="7391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314450" y="7346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727200" y="50673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529080" y="53896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727200" y="53896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200400" y="27940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155950" y="27495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525064" y="310468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525064" y="32875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656753" y="609074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4 h 392607"/>
              <a:gd name="connsiteX2" fmla="*/ 26797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2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4"/>
                </a:lnTo>
                <a:lnTo>
                  <a:pt x="26797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649983" y="45398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4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8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8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4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3" y="83337"/>
                  <a:pt x="149568" y="74409"/>
                </a:cubicBezTo>
                <a:cubicBezTo>
                  <a:pt x="140043" y="65481"/>
                  <a:pt x="127850" y="61023"/>
                  <a:pt x="112966" y="61023"/>
                </a:cubicBezTo>
                <a:cubicBezTo>
                  <a:pt x="98234" y="61023"/>
                  <a:pt x="87071" y="62204"/>
                  <a:pt x="79476" y="64732"/>
                </a:cubicBezTo>
                <a:cubicBezTo>
                  <a:pt x="72034" y="67119"/>
                  <a:pt x="67564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50" y="0"/>
                  <a:pt x="189903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727200" y="66167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529080" y="69390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727200" y="69390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972300" y="2387600"/>
            <a:ext cx="5143500" cy="6350000"/>
          </a:xfrm>
          <a:custGeom>
            <a:avLst/>
            <a:gdLst>
              <a:gd name="connsiteX0" fmla="*/ 0 w 5143500"/>
              <a:gd name="connsiteY0" fmla="*/ 6159500 h 6350000"/>
              <a:gd name="connsiteX1" fmla="*/ 0 w 5143500"/>
              <a:gd name="connsiteY1" fmla="*/ 190500 h 6350000"/>
              <a:gd name="connsiteX2" fmla="*/ 190500 w 5143500"/>
              <a:gd name="connsiteY2" fmla="*/ 0 h 6350000"/>
              <a:gd name="connsiteX3" fmla="*/ 4953000 w 5143500"/>
              <a:gd name="connsiteY3" fmla="*/ 0 h 6350000"/>
              <a:gd name="connsiteX4" fmla="*/ 5143500 w 5143500"/>
              <a:gd name="connsiteY4" fmla="*/ 190500 h 6350000"/>
              <a:gd name="connsiteX5" fmla="*/ 5143500 w 5143500"/>
              <a:gd name="connsiteY5" fmla="*/ 6159500 h 6350000"/>
              <a:gd name="connsiteX6" fmla="*/ 4953000 w 5143500"/>
              <a:gd name="connsiteY6" fmla="*/ 6350000 h 6350000"/>
              <a:gd name="connsiteX7" fmla="*/ 190500 w 5143500"/>
              <a:gd name="connsiteY7" fmla="*/ 6350000 h 6350000"/>
              <a:gd name="connsiteX8" fmla="*/ 0 w 5143500"/>
              <a:gd name="connsiteY8" fmla="*/ 6159500 h 635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143500" h="6350000">
                <a:moveTo>
                  <a:pt x="0" y="61595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4953000" y="0"/>
                </a:lnTo>
                <a:cubicBezTo>
                  <a:pt x="5058206" y="0"/>
                  <a:pt x="5143500" y="85293"/>
                  <a:pt x="5143500" y="190500"/>
                </a:cubicBezTo>
                <a:lnTo>
                  <a:pt x="5143500" y="6159500"/>
                </a:lnTo>
                <a:cubicBezTo>
                  <a:pt x="5143500" y="6264710"/>
                  <a:pt x="5058206" y="6350000"/>
                  <a:pt x="4953000" y="6350000"/>
                </a:cubicBezTo>
                <a:lnTo>
                  <a:pt x="190500" y="6350000"/>
                </a:lnTo>
                <a:cubicBezTo>
                  <a:pt x="85293" y="6350000"/>
                  <a:pt x="0" y="6264709"/>
                  <a:pt x="0" y="6159500"/>
                </a:cubicBezTo>
              </a:path>
            </a:pathLst>
          </a:custGeom>
          <a:solidFill>
            <a:srgbClr val="4E74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908800" y="2324100"/>
            <a:ext cx="5270500" cy="6477000"/>
          </a:xfrm>
          <a:custGeom>
            <a:avLst/>
            <a:gdLst>
              <a:gd name="connsiteX0" fmla="*/ 63500 w 5270500"/>
              <a:gd name="connsiteY0" fmla="*/ 6223000 h 6477000"/>
              <a:gd name="connsiteX1" fmla="*/ 63500 w 5270500"/>
              <a:gd name="connsiteY1" fmla="*/ 254000 h 6477000"/>
              <a:gd name="connsiteX2" fmla="*/ 254000 w 5270500"/>
              <a:gd name="connsiteY2" fmla="*/ 63500 h 6477000"/>
              <a:gd name="connsiteX3" fmla="*/ 5016500 w 5270500"/>
              <a:gd name="connsiteY3" fmla="*/ 63500 h 6477000"/>
              <a:gd name="connsiteX4" fmla="*/ 5207000 w 5270500"/>
              <a:gd name="connsiteY4" fmla="*/ 254000 h 6477000"/>
              <a:gd name="connsiteX5" fmla="*/ 5207000 w 5270500"/>
              <a:gd name="connsiteY5" fmla="*/ 6223000 h 6477000"/>
              <a:gd name="connsiteX6" fmla="*/ 5016500 w 5270500"/>
              <a:gd name="connsiteY6" fmla="*/ 6413500 h 6477000"/>
              <a:gd name="connsiteX7" fmla="*/ 254000 w 5270500"/>
              <a:gd name="connsiteY7" fmla="*/ 6413500 h 6477000"/>
              <a:gd name="connsiteX8" fmla="*/ 63500 w 5270500"/>
              <a:gd name="connsiteY8" fmla="*/ 6223000 h 647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270500" h="6477000">
                <a:moveTo>
                  <a:pt x="63500" y="6223000"/>
                </a:moveTo>
                <a:lnTo>
                  <a:pt x="63500" y="254000"/>
                </a:lnTo>
                <a:cubicBezTo>
                  <a:pt x="63500" y="148793"/>
                  <a:pt x="148793" y="63500"/>
                  <a:pt x="254000" y="63500"/>
                </a:cubicBezTo>
                <a:lnTo>
                  <a:pt x="5016500" y="63500"/>
                </a:lnTo>
                <a:cubicBezTo>
                  <a:pt x="5121706" y="63500"/>
                  <a:pt x="5207000" y="148793"/>
                  <a:pt x="5207000" y="254000"/>
                </a:cubicBezTo>
                <a:lnTo>
                  <a:pt x="5207000" y="6223000"/>
                </a:lnTo>
                <a:cubicBezTo>
                  <a:pt x="5207000" y="6328206"/>
                  <a:pt x="5121706" y="6413500"/>
                  <a:pt x="5016500" y="6413500"/>
                </a:cubicBezTo>
                <a:lnTo>
                  <a:pt x="254000" y="6413500"/>
                </a:lnTo>
                <a:cubicBezTo>
                  <a:pt x="148793" y="6413500"/>
                  <a:pt x="63500" y="6328206"/>
                  <a:pt x="63500" y="6223000"/>
                </a:cubicBezTo>
              </a:path>
            </a:pathLst>
          </a:custGeom>
          <a:solidFill>
            <a:srgbClr val="000000">
              <a:alpha val="0"/>
            </a:srgbClr>
          </a:solidFill>
          <a:ln w="1270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442200" y="5930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4"/>
                </a:cubicBezTo>
                <a:cubicBezTo>
                  <a:pt x="551777" y="879122"/>
                  <a:pt x="286422" y="879122"/>
                  <a:pt x="122758" y="715444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397750" y="5886450"/>
            <a:ext cx="927103" cy="927100"/>
          </a:xfrm>
          <a:custGeom>
            <a:avLst/>
            <a:gdLst>
              <a:gd name="connsiteX0" fmla="*/ 759904 w 927103"/>
              <a:gd name="connsiteY0" fmla="*/ 167208 h 927100"/>
              <a:gd name="connsiteX1" fmla="*/ 759904 w 927103"/>
              <a:gd name="connsiteY1" fmla="*/ 759891 h 927100"/>
              <a:gd name="connsiteX2" fmla="*/ 167208 w 927103"/>
              <a:gd name="connsiteY2" fmla="*/ 759891 h 927100"/>
              <a:gd name="connsiteX3" fmla="*/ 167208 w 927103"/>
              <a:gd name="connsiteY3" fmla="*/ 167208 h 927100"/>
              <a:gd name="connsiteX4" fmla="*/ 759904 w 927103"/>
              <a:gd name="connsiteY4" fmla="*/ 167208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0">
                <a:moveTo>
                  <a:pt x="759904" y="167208"/>
                </a:moveTo>
                <a:cubicBezTo>
                  <a:pt x="923569" y="330873"/>
                  <a:pt x="923569" y="596226"/>
                  <a:pt x="759904" y="759891"/>
                </a:cubicBezTo>
                <a:cubicBezTo>
                  <a:pt x="596227" y="923569"/>
                  <a:pt x="330872" y="923569"/>
                  <a:pt x="167208" y="759891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442200" y="4381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2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397750" y="4337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442200" y="7454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7" y="879122"/>
                  <a:pt x="286422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397750" y="7410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7810500" y="51308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7612380" y="54531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7810500" y="54531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296400" y="44069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9251950" y="43624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8621064" y="4717580"/>
            <a:ext cx="347371" cy="63843"/>
          </a:xfrm>
          <a:custGeom>
            <a:avLst/>
            <a:gdLst>
              <a:gd name="connsiteX0" fmla="*/ 0 w 347371"/>
              <a:gd name="connsiteY0" fmla="*/ 63842 h 63843"/>
              <a:gd name="connsiteX1" fmla="*/ 0 w 347371"/>
              <a:gd name="connsiteY1" fmla="*/ 0 h 63843"/>
              <a:gd name="connsiteX2" fmla="*/ 347371 w 347371"/>
              <a:gd name="connsiteY2" fmla="*/ 0 h 63843"/>
              <a:gd name="connsiteX3" fmla="*/ 347371 w 347371"/>
              <a:gd name="connsiteY3" fmla="*/ 63842 h 63843"/>
              <a:gd name="connsiteX4" fmla="*/ 0 w 347371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3843">
                <a:moveTo>
                  <a:pt x="0" y="63842"/>
                </a:moveTo>
                <a:lnTo>
                  <a:pt x="0" y="0"/>
                </a:lnTo>
                <a:lnTo>
                  <a:pt x="347371" y="0"/>
                </a:lnTo>
                <a:lnTo>
                  <a:pt x="347371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8621064" y="4900409"/>
            <a:ext cx="347371" cy="64071"/>
          </a:xfrm>
          <a:custGeom>
            <a:avLst/>
            <a:gdLst>
              <a:gd name="connsiteX0" fmla="*/ 0 w 347371"/>
              <a:gd name="connsiteY0" fmla="*/ 64071 h 64071"/>
              <a:gd name="connsiteX1" fmla="*/ 0 w 347371"/>
              <a:gd name="connsiteY1" fmla="*/ 0 h 64071"/>
              <a:gd name="connsiteX2" fmla="*/ 347371 w 347371"/>
              <a:gd name="connsiteY2" fmla="*/ 0 h 64071"/>
              <a:gd name="connsiteX3" fmla="*/ 347371 w 347371"/>
              <a:gd name="connsiteY3" fmla="*/ 64071 h 64071"/>
              <a:gd name="connsiteX4" fmla="*/ 0 w 347371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4071">
                <a:moveTo>
                  <a:pt x="0" y="64071"/>
                </a:moveTo>
                <a:lnTo>
                  <a:pt x="0" y="0"/>
                </a:lnTo>
                <a:lnTo>
                  <a:pt x="347371" y="0"/>
                </a:lnTo>
                <a:lnTo>
                  <a:pt x="347371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7742034" y="6160592"/>
            <a:ext cx="234112" cy="392607"/>
          </a:xfrm>
          <a:custGeom>
            <a:avLst/>
            <a:gdLst>
              <a:gd name="connsiteX0" fmla="*/ 98234 w 234112"/>
              <a:gd name="connsiteY0" fmla="*/ 318782 h 392607"/>
              <a:gd name="connsiteX1" fmla="*/ 98234 w 234112"/>
              <a:gd name="connsiteY1" fmla="*/ 79324 h 392607"/>
              <a:gd name="connsiteX2" fmla="*/ 26796 w 234112"/>
              <a:gd name="connsiteY2" fmla="*/ 115785 h 392607"/>
              <a:gd name="connsiteX3" fmla="*/ 0 w 234112"/>
              <a:gd name="connsiteY3" fmla="*/ 68910 h 392607"/>
              <a:gd name="connsiteX4" fmla="*/ 111035 w 234112"/>
              <a:gd name="connsiteY4" fmla="*/ 0 h 392607"/>
              <a:gd name="connsiteX5" fmla="*/ 170713 w 234112"/>
              <a:gd name="connsiteY5" fmla="*/ 0 h 392607"/>
              <a:gd name="connsiteX6" fmla="*/ 170713 w 234112"/>
              <a:gd name="connsiteY6" fmla="*/ 337692 h 392607"/>
              <a:gd name="connsiteX7" fmla="*/ 234112 w 234112"/>
              <a:gd name="connsiteY7" fmla="*/ 340817 h 392607"/>
              <a:gd name="connsiteX8" fmla="*/ 234112 w 234112"/>
              <a:gd name="connsiteY8" fmla="*/ 392607 h 392607"/>
              <a:gd name="connsiteX9" fmla="*/ 22034 w 234112"/>
              <a:gd name="connsiteY9" fmla="*/ 392607 h 392607"/>
              <a:gd name="connsiteX10" fmla="*/ 22034 w 234112"/>
              <a:gd name="connsiteY10" fmla="*/ 342595 h 392607"/>
              <a:gd name="connsiteX11" fmla="*/ 80517 w 234112"/>
              <a:gd name="connsiteY11" fmla="*/ 339026 h 392607"/>
              <a:gd name="connsiteX12" fmla="*/ 93916 w 234112"/>
              <a:gd name="connsiteY12" fmla="*/ 334124 h 392607"/>
              <a:gd name="connsiteX13" fmla="*/ 98234 w 234112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2" h="392607">
                <a:moveTo>
                  <a:pt x="98234" y="318782"/>
                </a:moveTo>
                <a:lnTo>
                  <a:pt x="98234" y="79324"/>
                </a:lnTo>
                <a:lnTo>
                  <a:pt x="26796" y="115785"/>
                </a:lnTo>
                <a:lnTo>
                  <a:pt x="0" y="68910"/>
                </a:lnTo>
                <a:lnTo>
                  <a:pt x="111035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2" y="340817"/>
                </a:lnTo>
                <a:lnTo>
                  <a:pt x="234112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7738567" y="4603305"/>
            <a:ext cx="243179" cy="400494"/>
          </a:xfrm>
          <a:custGeom>
            <a:avLst/>
            <a:gdLst>
              <a:gd name="connsiteX0" fmla="*/ 0 w 243179"/>
              <a:gd name="connsiteY0" fmla="*/ 400494 h 400494"/>
              <a:gd name="connsiteX1" fmla="*/ 0 w 243179"/>
              <a:gd name="connsiteY1" fmla="*/ 353618 h 400494"/>
              <a:gd name="connsiteX2" fmla="*/ 121298 w 243179"/>
              <a:gd name="connsiteY2" fmla="*/ 200621 h 400494"/>
              <a:gd name="connsiteX3" fmla="*/ 146304 w 243179"/>
              <a:gd name="connsiteY3" fmla="*/ 168021 h 400494"/>
              <a:gd name="connsiteX4" fmla="*/ 158051 w 243179"/>
              <a:gd name="connsiteY4" fmla="*/ 144805 h 400494"/>
              <a:gd name="connsiteX5" fmla="*/ 163855 w 243179"/>
              <a:gd name="connsiteY5" fmla="*/ 108788 h 400494"/>
              <a:gd name="connsiteX6" fmla="*/ 149567 w 243179"/>
              <a:gd name="connsiteY6" fmla="*/ 74409 h 400494"/>
              <a:gd name="connsiteX7" fmla="*/ 112966 w 243179"/>
              <a:gd name="connsiteY7" fmla="*/ 61023 h 400494"/>
              <a:gd name="connsiteX8" fmla="*/ 79476 w 243179"/>
              <a:gd name="connsiteY8" fmla="*/ 64732 h 400494"/>
              <a:gd name="connsiteX9" fmla="*/ 66078 w 243179"/>
              <a:gd name="connsiteY9" fmla="*/ 72923 h 400494"/>
              <a:gd name="connsiteX10" fmla="*/ 63995 w 243179"/>
              <a:gd name="connsiteY10" fmla="*/ 87210 h 400494"/>
              <a:gd name="connsiteX11" fmla="*/ 63995 w 243179"/>
              <a:gd name="connsiteY11" fmla="*/ 130365 h 400494"/>
              <a:gd name="connsiteX12" fmla="*/ 1790 w 243179"/>
              <a:gd name="connsiteY12" fmla="*/ 126200 h 400494"/>
              <a:gd name="connsiteX13" fmla="*/ 1790 w 243179"/>
              <a:gd name="connsiteY13" fmla="*/ 28575 h 400494"/>
              <a:gd name="connsiteX14" fmla="*/ 119354 w 243179"/>
              <a:gd name="connsiteY14" fmla="*/ 0 h 400494"/>
              <a:gd name="connsiteX15" fmla="*/ 210299 w 243179"/>
              <a:gd name="connsiteY15" fmla="*/ 29616 h 400494"/>
              <a:gd name="connsiteX16" fmla="*/ 240804 w 243179"/>
              <a:gd name="connsiteY16" fmla="*/ 110274 h 400494"/>
              <a:gd name="connsiteX17" fmla="*/ 188861 w 243179"/>
              <a:gd name="connsiteY17" fmla="*/ 224282 h 400494"/>
              <a:gd name="connsiteX18" fmla="*/ 90779 w 243179"/>
              <a:gd name="connsiteY18" fmla="*/ 340068 h 400494"/>
              <a:gd name="connsiteX19" fmla="*/ 243179 w 243179"/>
              <a:gd name="connsiteY19" fmla="*/ 340068 h 400494"/>
              <a:gd name="connsiteX20" fmla="*/ 243179 w 243179"/>
              <a:gd name="connsiteY20" fmla="*/ 400494 h 400494"/>
              <a:gd name="connsiteX21" fmla="*/ 0 w 243179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79" h="400494">
                <a:moveTo>
                  <a:pt x="0" y="400494"/>
                </a:moveTo>
                <a:lnTo>
                  <a:pt x="0" y="353618"/>
                </a:lnTo>
                <a:lnTo>
                  <a:pt x="121298" y="200621"/>
                </a:lnTo>
                <a:cubicBezTo>
                  <a:pt x="133794" y="184391"/>
                  <a:pt x="142125" y="173532"/>
                  <a:pt x="146304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37" y="61023"/>
                  <a:pt x="112966" y="61023"/>
                </a:cubicBezTo>
                <a:cubicBezTo>
                  <a:pt x="98221" y="61023"/>
                  <a:pt x="87058" y="62204"/>
                  <a:pt x="79476" y="64732"/>
                </a:cubicBezTo>
                <a:cubicBezTo>
                  <a:pt x="72034" y="67119"/>
                  <a:pt x="67564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71" y="0"/>
                  <a:pt x="119354" y="0"/>
                </a:cubicBezTo>
                <a:cubicBezTo>
                  <a:pt x="159537" y="0"/>
                  <a:pt x="189903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79" y="340068"/>
                </a:lnTo>
                <a:lnTo>
                  <a:pt x="243179" y="340068"/>
                </a:lnTo>
                <a:lnTo>
                  <a:pt x="243179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7810500" y="6680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7612380" y="70025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7810500" y="7002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1346200" y="2819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1301750" y="2774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1714500" y="35687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1516380" y="38910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1714500" y="38910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1628216" y="3041205"/>
            <a:ext cx="257175" cy="408381"/>
          </a:xfrm>
          <a:custGeom>
            <a:avLst/>
            <a:gdLst>
              <a:gd name="connsiteX0" fmla="*/ 77393 w 257175"/>
              <a:gd name="connsiteY0" fmla="*/ 173088 h 408381"/>
              <a:gd name="connsiteX1" fmla="*/ 140195 w 257175"/>
              <a:gd name="connsiteY1" fmla="*/ 173088 h 408381"/>
              <a:gd name="connsiteX2" fmla="*/ 176809 w 257175"/>
              <a:gd name="connsiteY2" fmla="*/ 107899 h 408381"/>
              <a:gd name="connsiteX3" fmla="*/ 123672 w 257175"/>
              <a:gd name="connsiteY3" fmla="*/ 61023 h 408381"/>
              <a:gd name="connsiteX4" fmla="*/ 91084 w 257175"/>
              <a:gd name="connsiteY4" fmla="*/ 65328 h 408381"/>
              <a:gd name="connsiteX5" fmla="*/ 75755 w 257175"/>
              <a:gd name="connsiteY5" fmla="*/ 74117 h 408381"/>
              <a:gd name="connsiteX6" fmla="*/ 73672 w 257175"/>
              <a:gd name="connsiteY6" fmla="*/ 88404 h 408381"/>
              <a:gd name="connsiteX7" fmla="*/ 73672 w 257175"/>
              <a:gd name="connsiteY7" fmla="*/ 132308 h 408381"/>
              <a:gd name="connsiteX8" fmla="*/ 11607 w 257175"/>
              <a:gd name="connsiteY8" fmla="*/ 127990 h 408381"/>
              <a:gd name="connsiteX9" fmla="*/ 11607 w 257175"/>
              <a:gd name="connsiteY9" fmla="*/ 30505 h 408381"/>
              <a:gd name="connsiteX10" fmla="*/ 132156 w 257175"/>
              <a:gd name="connsiteY10" fmla="*/ 0 h 408381"/>
              <a:gd name="connsiteX11" fmla="*/ 221450 w 257175"/>
              <a:gd name="connsiteY11" fmla="*/ 27089 h 408381"/>
              <a:gd name="connsiteX12" fmla="*/ 251066 w 257175"/>
              <a:gd name="connsiteY12" fmla="*/ 97485 h 408381"/>
              <a:gd name="connsiteX13" fmla="*/ 235889 w 257175"/>
              <a:gd name="connsiteY13" fmla="*/ 155079 h 408381"/>
              <a:gd name="connsiteX14" fmla="*/ 195707 w 257175"/>
              <a:gd name="connsiteY14" fmla="*/ 196900 h 408381"/>
              <a:gd name="connsiteX15" fmla="*/ 257175 w 257175"/>
              <a:gd name="connsiteY15" fmla="*/ 283514 h 408381"/>
              <a:gd name="connsiteX16" fmla="*/ 222351 w 257175"/>
              <a:gd name="connsiteY16" fmla="*/ 374002 h 408381"/>
              <a:gd name="connsiteX17" fmla="*/ 119507 w 257175"/>
              <a:gd name="connsiteY17" fmla="*/ 408381 h 408381"/>
              <a:gd name="connsiteX18" fmla="*/ 52679 w 257175"/>
              <a:gd name="connsiteY18" fmla="*/ 399300 h 408381"/>
              <a:gd name="connsiteX19" fmla="*/ 0 w 257175"/>
              <a:gd name="connsiteY19" fmla="*/ 377875 h 408381"/>
              <a:gd name="connsiteX20" fmla="*/ 21285 w 257175"/>
              <a:gd name="connsiteY20" fmla="*/ 319976 h 408381"/>
              <a:gd name="connsiteX21" fmla="*/ 116979 w 257175"/>
              <a:gd name="connsiteY21" fmla="*/ 346913 h 408381"/>
              <a:gd name="connsiteX22" fmla="*/ 183502 w 257175"/>
              <a:gd name="connsiteY22" fmla="*/ 287680 h 408381"/>
              <a:gd name="connsiteX23" fmla="*/ 163258 w 257175"/>
              <a:gd name="connsiteY23" fmla="*/ 242887 h 408381"/>
              <a:gd name="connsiteX24" fmla="*/ 95097 w 257175"/>
              <a:gd name="connsiteY24" fmla="*/ 228600 h 408381"/>
              <a:gd name="connsiteX25" fmla="*/ 71882 w 257175"/>
              <a:gd name="connsiteY25" fmla="*/ 228600 h 408381"/>
              <a:gd name="connsiteX26" fmla="*/ 77393 w 257175"/>
              <a:gd name="connsiteY26" fmla="*/ 173088 h 40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57175" h="408381">
                <a:moveTo>
                  <a:pt x="77393" y="173088"/>
                </a:moveTo>
                <a:lnTo>
                  <a:pt x="140195" y="173088"/>
                </a:lnTo>
                <a:cubicBezTo>
                  <a:pt x="164604" y="157759"/>
                  <a:pt x="176809" y="136029"/>
                  <a:pt x="176809" y="107899"/>
                </a:cubicBezTo>
                <a:cubicBezTo>
                  <a:pt x="176809" y="76644"/>
                  <a:pt x="159093" y="61023"/>
                  <a:pt x="123672" y="61023"/>
                </a:cubicBezTo>
                <a:cubicBezTo>
                  <a:pt x="110731" y="61023"/>
                  <a:pt x="99860" y="62357"/>
                  <a:pt x="91084" y="65328"/>
                </a:cubicBezTo>
                <a:cubicBezTo>
                  <a:pt x="82448" y="68008"/>
                  <a:pt x="77241" y="70992"/>
                  <a:pt x="75755" y="74117"/>
                </a:cubicBezTo>
                <a:cubicBezTo>
                  <a:pt x="74409" y="77089"/>
                  <a:pt x="73672" y="81851"/>
                  <a:pt x="73672" y="88404"/>
                </a:cubicBezTo>
                <a:lnTo>
                  <a:pt x="73672" y="132308"/>
                </a:lnTo>
                <a:lnTo>
                  <a:pt x="11607" y="127990"/>
                </a:lnTo>
                <a:lnTo>
                  <a:pt x="11607" y="30505"/>
                </a:lnTo>
                <a:cubicBezTo>
                  <a:pt x="52082" y="10261"/>
                  <a:pt x="92265" y="0"/>
                  <a:pt x="132156" y="0"/>
                </a:cubicBezTo>
                <a:cubicBezTo>
                  <a:pt x="172047" y="0"/>
                  <a:pt x="201802" y="8928"/>
                  <a:pt x="221450" y="27089"/>
                </a:cubicBezTo>
                <a:cubicBezTo>
                  <a:pt x="241096" y="45097"/>
                  <a:pt x="251066" y="68605"/>
                  <a:pt x="251066" y="97485"/>
                </a:cubicBezTo>
                <a:cubicBezTo>
                  <a:pt x="251066" y="118617"/>
                  <a:pt x="246011" y="137807"/>
                  <a:pt x="235889" y="155079"/>
                </a:cubicBezTo>
                <a:cubicBezTo>
                  <a:pt x="225768" y="172339"/>
                  <a:pt x="212369" y="186182"/>
                  <a:pt x="195707" y="196900"/>
                </a:cubicBezTo>
                <a:cubicBezTo>
                  <a:pt x="236639" y="209842"/>
                  <a:pt x="257175" y="238721"/>
                  <a:pt x="257175" y="283514"/>
                </a:cubicBezTo>
                <a:cubicBezTo>
                  <a:pt x="257175" y="320725"/>
                  <a:pt x="245567" y="350939"/>
                  <a:pt x="222351" y="374002"/>
                </a:cubicBezTo>
                <a:cubicBezTo>
                  <a:pt x="199275" y="396925"/>
                  <a:pt x="165049" y="408381"/>
                  <a:pt x="119507" y="408381"/>
                </a:cubicBezTo>
                <a:cubicBezTo>
                  <a:pt x="97180" y="408381"/>
                  <a:pt x="74853" y="405409"/>
                  <a:pt x="52679" y="399300"/>
                </a:cubicBezTo>
                <a:cubicBezTo>
                  <a:pt x="30657" y="393204"/>
                  <a:pt x="13093" y="386054"/>
                  <a:pt x="0" y="377875"/>
                </a:cubicBezTo>
                <a:lnTo>
                  <a:pt x="21285" y="319976"/>
                </a:lnTo>
                <a:cubicBezTo>
                  <a:pt x="53428" y="337832"/>
                  <a:pt x="85280" y="346913"/>
                  <a:pt x="116979" y="346913"/>
                </a:cubicBezTo>
                <a:cubicBezTo>
                  <a:pt x="161328" y="346913"/>
                  <a:pt x="183502" y="327266"/>
                  <a:pt x="183502" y="287680"/>
                </a:cubicBezTo>
                <a:cubicBezTo>
                  <a:pt x="183502" y="267436"/>
                  <a:pt x="176809" y="252412"/>
                  <a:pt x="163258" y="242887"/>
                </a:cubicBezTo>
                <a:cubicBezTo>
                  <a:pt x="149872" y="233362"/>
                  <a:pt x="127241" y="228600"/>
                  <a:pt x="95097" y="228600"/>
                </a:cubicBezTo>
                <a:lnTo>
                  <a:pt x="71882" y="228600"/>
                </a:lnTo>
                <a:lnTo>
                  <a:pt x="77393" y="173088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2705138" y="3979062"/>
            <a:ext cx="2959023" cy="1507470"/>
          </a:xfrm>
          <a:custGeom>
            <a:avLst/>
            <a:gdLst>
              <a:gd name="connsiteX0" fmla="*/ 157924 w 2959023"/>
              <a:gd name="connsiteY0" fmla="*/ 0 h 1507470"/>
              <a:gd name="connsiteX1" fmla="*/ 672668 w 2959023"/>
              <a:gd name="connsiteY1" fmla="*/ 515149 h 1507470"/>
              <a:gd name="connsiteX2" fmla="*/ 433349 w 2959023"/>
              <a:gd name="connsiteY2" fmla="*/ 585787 h 1507470"/>
              <a:gd name="connsiteX3" fmla="*/ 433349 w 2959023"/>
              <a:gd name="connsiteY3" fmla="*/ 1349375 h 1507470"/>
              <a:gd name="connsiteX4" fmla="*/ 2525674 w 2959023"/>
              <a:gd name="connsiteY4" fmla="*/ 1349375 h 1507470"/>
              <a:gd name="connsiteX5" fmla="*/ 2525674 w 2959023"/>
              <a:gd name="connsiteY5" fmla="*/ 585787 h 1507470"/>
              <a:gd name="connsiteX6" fmla="*/ 1036205 w 2959023"/>
              <a:gd name="connsiteY6" fmla="*/ 455218 h 1507470"/>
              <a:gd name="connsiteX7" fmla="*/ 157924 w 2959023"/>
              <a:gd name="connsiteY7" fmla="*/ 0 h 15074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959023" h="1507470">
                <a:moveTo>
                  <a:pt x="157924" y="0"/>
                </a:moveTo>
                <a:lnTo>
                  <a:pt x="672668" y="515149"/>
                </a:lnTo>
                <a:cubicBezTo>
                  <a:pt x="588086" y="535279"/>
                  <a:pt x="507593" y="558710"/>
                  <a:pt x="433349" y="585787"/>
                </a:cubicBezTo>
                <a:cubicBezTo>
                  <a:pt x="-144449" y="796581"/>
                  <a:pt x="-144449" y="1138592"/>
                  <a:pt x="433349" y="1349375"/>
                </a:cubicBezTo>
                <a:cubicBezTo>
                  <a:pt x="1011148" y="1560169"/>
                  <a:pt x="1947875" y="1560169"/>
                  <a:pt x="2525674" y="1349375"/>
                </a:cubicBezTo>
                <a:cubicBezTo>
                  <a:pt x="3103473" y="1138592"/>
                  <a:pt x="3103473" y="796581"/>
                  <a:pt x="2525674" y="585787"/>
                </a:cubicBezTo>
                <a:cubicBezTo>
                  <a:pt x="2122220" y="438606"/>
                  <a:pt x="1545284" y="396862"/>
                  <a:pt x="1036205" y="455218"/>
                </a:cubicBezTo>
                <a:lnTo>
                  <a:pt x="157924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2673388" y="3947324"/>
            <a:ext cx="3022523" cy="1570961"/>
          </a:xfrm>
          <a:custGeom>
            <a:avLst/>
            <a:gdLst>
              <a:gd name="connsiteX0" fmla="*/ 189674 w 3022523"/>
              <a:gd name="connsiteY0" fmla="*/ 31750 h 1570961"/>
              <a:gd name="connsiteX1" fmla="*/ 704418 w 3022523"/>
              <a:gd name="connsiteY1" fmla="*/ 546887 h 1570961"/>
              <a:gd name="connsiteX2" fmla="*/ 465099 w 3022523"/>
              <a:gd name="connsiteY2" fmla="*/ 617537 h 1570961"/>
              <a:gd name="connsiteX3" fmla="*/ 465099 w 3022523"/>
              <a:gd name="connsiteY3" fmla="*/ 1381125 h 1570961"/>
              <a:gd name="connsiteX4" fmla="*/ 2557424 w 3022523"/>
              <a:gd name="connsiteY4" fmla="*/ 1381125 h 1570961"/>
              <a:gd name="connsiteX5" fmla="*/ 2557424 w 3022523"/>
              <a:gd name="connsiteY5" fmla="*/ 617537 h 1570961"/>
              <a:gd name="connsiteX6" fmla="*/ 1067955 w 3022523"/>
              <a:gd name="connsiteY6" fmla="*/ 486956 h 1570961"/>
              <a:gd name="connsiteX7" fmla="*/ 189674 w 3022523"/>
              <a:gd name="connsiteY7" fmla="*/ 31750 h 15709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022523" h="1570961">
                <a:moveTo>
                  <a:pt x="189674" y="31750"/>
                </a:moveTo>
                <a:lnTo>
                  <a:pt x="704418" y="546887"/>
                </a:lnTo>
                <a:cubicBezTo>
                  <a:pt x="619836" y="567016"/>
                  <a:pt x="539343" y="590448"/>
                  <a:pt x="465099" y="617537"/>
                </a:cubicBezTo>
                <a:cubicBezTo>
                  <a:pt x="-112699" y="828319"/>
                  <a:pt x="-112699" y="1170330"/>
                  <a:pt x="465099" y="1381125"/>
                </a:cubicBezTo>
                <a:cubicBezTo>
                  <a:pt x="1042898" y="1591907"/>
                  <a:pt x="1979625" y="1591907"/>
                  <a:pt x="2557424" y="1381125"/>
                </a:cubicBezTo>
                <a:cubicBezTo>
                  <a:pt x="3135223" y="1170330"/>
                  <a:pt x="3135223" y="828319"/>
                  <a:pt x="2557424" y="617537"/>
                </a:cubicBezTo>
                <a:cubicBezTo>
                  <a:pt x="2153970" y="470344"/>
                  <a:pt x="1577034" y="428599"/>
                  <a:pt x="1067955" y="486956"/>
                </a:cubicBezTo>
                <a:lnTo>
                  <a:pt x="189674" y="31750"/>
                </a:ln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5800" y="317500"/>
            <a:ext cx="3695700" cy="1765300"/>
          </a:xfrm>
          <a:prstGeom prst="rect">
            <a:avLst/>
          </a:prstGeom>
          <a:noFill/>
        </p:spPr>
      </p:pic>
      <p:pic>
        <p:nvPicPr>
          <p:cNvPr id="104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73500" y="2984500"/>
            <a:ext cx="1016000" cy="482600"/>
          </a:xfrm>
          <a:prstGeom prst="rect">
            <a:avLst/>
          </a:prstGeom>
          <a:noFill/>
        </p:spPr>
      </p:pic>
      <p:pic>
        <p:nvPicPr>
          <p:cNvPr id="104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6600" y="4737100"/>
            <a:ext cx="1816100" cy="482600"/>
          </a:xfrm>
          <a:prstGeom prst="rect">
            <a:avLst/>
          </a:prstGeom>
          <a:noFill/>
        </p:spPr>
      </p:pic>
      <p:pic>
        <p:nvPicPr>
          <p:cNvPr id="104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96200" y="317500"/>
            <a:ext cx="4064000" cy="1765300"/>
          </a:xfrm>
          <a:prstGeom prst="rect">
            <a:avLst/>
          </a:prstGeom>
          <a:noFill/>
        </p:spPr>
      </p:pic>
      <p:pic>
        <p:nvPicPr>
          <p:cNvPr id="1048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969500" y="4597400"/>
            <a:ext cx="1016000" cy="482600"/>
          </a:xfrm>
          <a:prstGeom prst="rect">
            <a:avLst/>
          </a:prstGeom>
          <a:noFill/>
        </p:spPr>
      </p:pic>
      <p:sp>
        <p:nvSpPr>
          <p:cNvPr id="57" name="TextBox 56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4114800"/>
            <a:ext cx="9093200" cy="7747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2900" y="5105400"/>
            <a:ext cx="9499600" cy="6985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070600" y="507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7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7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026150" y="463550"/>
            <a:ext cx="927103" cy="927101"/>
          </a:xfrm>
          <a:custGeom>
            <a:avLst/>
            <a:gdLst>
              <a:gd name="connsiteX0" fmla="*/ 759904 w 927103"/>
              <a:gd name="connsiteY0" fmla="*/ 167201 h 927101"/>
              <a:gd name="connsiteX1" fmla="*/ 759904 w 927103"/>
              <a:gd name="connsiteY1" fmla="*/ 759897 h 927101"/>
              <a:gd name="connsiteX2" fmla="*/ 167208 w 927103"/>
              <a:gd name="connsiteY2" fmla="*/ 759897 h 927101"/>
              <a:gd name="connsiteX3" fmla="*/ 167208 w 927103"/>
              <a:gd name="connsiteY3" fmla="*/ 167201 h 927101"/>
              <a:gd name="connsiteX4" fmla="*/ 759904 w 927103"/>
              <a:gd name="connsiteY4" fmla="*/ 167201 h 927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1">
                <a:moveTo>
                  <a:pt x="759904" y="167201"/>
                </a:moveTo>
                <a:cubicBezTo>
                  <a:pt x="923569" y="330870"/>
                  <a:pt x="923569" y="596229"/>
                  <a:pt x="759904" y="759897"/>
                </a:cubicBezTo>
                <a:cubicBezTo>
                  <a:pt x="596227" y="923569"/>
                  <a:pt x="330873" y="923569"/>
                  <a:pt x="167208" y="759897"/>
                </a:cubicBezTo>
                <a:cubicBezTo>
                  <a:pt x="3530" y="596229"/>
                  <a:pt x="3530" y="330870"/>
                  <a:pt x="167208" y="167201"/>
                </a:cubicBezTo>
                <a:cubicBezTo>
                  <a:pt x="330873" y="3532"/>
                  <a:pt x="596227" y="3532"/>
                  <a:pt x="759904" y="167201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070600" y="20446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7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7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026150" y="20002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070600" y="3581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7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026150" y="3536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070600" y="5118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7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026150" y="5073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070600" y="6654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7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7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026150" y="6610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7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070600" y="8191496"/>
            <a:ext cx="838203" cy="838202"/>
          </a:xfrm>
          <a:custGeom>
            <a:avLst/>
            <a:gdLst>
              <a:gd name="connsiteX0" fmla="*/ 715454 w 838203"/>
              <a:gd name="connsiteY0" fmla="*/ 122748 h 838202"/>
              <a:gd name="connsiteX1" fmla="*/ 715454 w 838203"/>
              <a:gd name="connsiteY1" fmla="*/ 715450 h 838202"/>
              <a:gd name="connsiteX2" fmla="*/ 122758 w 838203"/>
              <a:gd name="connsiteY2" fmla="*/ 715450 h 838202"/>
              <a:gd name="connsiteX3" fmla="*/ 122758 w 838203"/>
              <a:gd name="connsiteY3" fmla="*/ 122748 h 838202"/>
              <a:gd name="connsiteX4" fmla="*/ 715454 w 838203"/>
              <a:gd name="connsiteY4" fmla="*/ 122748 h 838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2">
                <a:moveTo>
                  <a:pt x="715454" y="122748"/>
                </a:moveTo>
                <a:cubicBezTo>
                  <a:pt x="879119" y="286425"/>
                  <a:pt x="879119" y="551782"/>
                  <a:pt x="715454" y="715450"/>
                </a:cubicBezTo>
                <a:cubicBezTo>
                  <a:pt x="551777" y="879119"/>
                  <a:pt x="286423" y="879119"/>
                  <a:pt x="122758" y="715450"/>
                </a:cubicBezTo>
                <a:cubicBezTo>
                  <a:pt x="-40919" y="551782"/>
                  <a:pt x="-40919" y="286425"/>
                  <a:pt x="122758" y="122748"/>
                </a:cubicBezTo>
                <a:cubicBezTo>
                  <a:pt x="286423" y="-40916"/>
                  <a:pt x="551777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026150" y="8147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7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450012" y="1295476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251892" y="1617814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20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20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450012" y="1617814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438900" y="28321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240779" y="3154438"/>
            <a:ext cx="497839" cy="431799"/>
          </a:xfrm>
          <a:custGeom>
            <a:avLst/>
            <a:gdLst>
              <a:gd name="connsiteX0" fmla="*/ 50800 w 497839"/>
              <a:gd name="connsiteY0" fmla="*/ 50800 h 431799"/>
              <a:gd name="connsiteX1" fmla="*/ 248920 w 497839"/>
              <a:gd name="connsiteY1" fmla="*/ 381000 h 431799"/>
              <a:gd name="connsiteX2" fmla="*/ 447039 w 497839"/>
              <a:gd name="connsiteY2" fmla="*/ 50800 h 431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799">
                <a:moveTo>
                  <a:pt x="50800" y="50800"/>
                </a:moveTo>
                <a:lnTo>
                  <a:pt x="248920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438900" y="31544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6438900" y="43815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240779" y="47038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20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20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438900" y="47038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438900" y="59309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240779" y="6253238"/>
            <a:ext cx="497839" cy="431799"/>
          </a:xfrm>
          <a:custGeom>
            <a:avLst/>
            <a:gdLst>
              <a:gd name="connsiteX0" fmla="*/ 50800 w 497839"/>
              <a:gd name="connsiteY0" fmla="*/ 50800 h 431799"/>
              <a:gd name="connsiteX1" fmla="*/ 248920 w 497839"/>
              <a:gd name="connsiteY1" fmla="*/ 380999 h 431799"/>
              <a:gd name="connsiteX2" fmla="*/ 447039 w 497839"/>
              <a:gd name="connsiteY2" fmla="*/ 50800 h 431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799">
                <a:moveTo>
                  <a:pt x="50800" y="50800"/>
                </a:moveTo>
                <a:lnTo>
                  <a:pt x="248920" y="380999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438900" y="62532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0999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099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438900" y="74803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240779" y="78026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20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20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438900" y="78026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070600" y="4317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026150" y="42735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352616" y="4539805"/>
            <a:ext cx="257175" cy="408381"/>
          </a:xfrm>
          <a:custGeom>
            <a:avLst/>
            <a:gdLst>
              <a:gd name="connsiteX0" fmla="*/ 77393 w 257175"/>
              <a:gd name="connsiteY0" fmla="*/ 173088 h 408381"/>
              <a:gd name="connsiteX1" fmla="*/ 140195 w 257175"/>
              <a:gd name="connsiteY1" fmla="*/ 173088 h 408381"/>
              <a:gd name="connsiteX2" fmla="*/ 176809 w 257175"/>
              <a:gd name="connsiteY2" fmla="*/ 107899 h 408381"/>
              <a:gd name="connsiteX3" fmla="*/ 123672 w 257175"/>
              <a:gd name="connsiteY3" fmla="*/ 61023 h 408381"/>
              <a:gd name="connsiteX4" fmla="*/ 91084 w 257175"/>
              <a:gd name="connsiteY4" fmla="*/ 65328 h 408381"/>
              <a:gd name="connsiteX5" fmla="*/ 75755 w 257175"/>
              <a:gd name="connsiteY5" fmla="*/ 74117 h 408381"/>
              <a:gd name="connsiteX6" fmla="*/ 73672 w 257175"/>
              <a:gd name="connsiteY6" fmla="*/ 88404 h 408381"/>
              <a:gd name="connsiteX7" fmla="*/ 73672 w 257175"/>
              <a:gd name="connsiteY7" fmla="*/ 132308 h 408381"/>
              <a:gd name="connsiteX8" fmla="*/ 11607 w 257175"/>
              <a:gd name="connsiteY8" fmla="*/ 127990 h 408381"/>
              <a:gd name="connsiteX9" fmla="*/ 11607 w 257175"/>
              <a:gd name="connsiteY9" fmla="*/ 30505 h 408381"/>
              <a:gd name="connsiteX10" fmla="*/ 132156 w 257175"/>
              <a:gd name="connsiteY10" fmla="*/ 0 h 408381"/>
              <a:gd name="connsiteX11" fmla="*/ 221450 w 257175"/>
              <a:gd name="connsiteY11" fmla="*/ 27089 h 408381"/>
              <a:gd name="connsiteX12" fmla="*/ 251066 w 257175"/>
              <a:gd name="connsiteY12" fmla="*/ 97485 h 408381"/>
              <a:gd name="connsiteX13" fmla="*/ 235890 w 257175"/>
              <a:gd name="connsiteY13" fmla="*/ 155079 h 408381"/>
              <a:gd name="connsiteX14" fmla="*/ 195707 w 257175"/>
              <a:gd name="connsiteY14" fmla="*/ 196900 h 408381"/>
              <a:gd name="connsiteX15" fmla="*/ 257175 w 257175"/>
              <a:gd name="connsiteY15" fmla="*/ 283514 h 408381"/>
              <a:gd name="connsiteX16" fmla="*/ 222351 w 257175"/>
              <a:gd name="connsiteY16" fmla="*/ 374002 h 408381"/>
              <a:gd name="connsiteX17" fmla="*/ 119507 w 257175"/>
              <a:gd name="connsiteY17" fmla="*/ 408381 h 408381"/>
              <a:gd name="connsiteX18" fmla="*/ 52679 w 257175"/>
              <a:gd name="connsiteY18" fmla="*/ 399300 h 408381"/>
              <a:gd name="connsiteX19" fmla="*/ 0 w 257175"/>
              <a:gd name="connsiteY19" fmla="*/ 377875 h 408381"/>
              <a:gd name="connsiteX20" fmla="*/ 21285 w 257175"/>
              <a:gd name="connsiteY20" fmla="*/ 319976 h 408381"/>
              <a:gd name="connsiteX21" fmla="*/ 116979 w 257175"/>
              <a:gd name="connsiteY21" fmla="*/ 346913 h 408381"/>
              <a:gd name="connsiteX22" fmla="*/ 183502 w 257175"/>
              <a:gd name="connsiteY22" fmla="*/ 287680 h 408381"/>
              <a:gd name="connsiteX23" fmla="*/ 163258 w 257175"/>
              <a:gd name="connsiteY23" fmla="*/ 242887 h 408381"/>
              <a:gd name="connsiteX24" fmla="*/ 95097 w 257175"/>
              <a:gd name="connsiteY24" fmla="*/ 228600 h 408381"/>
              <a:gd name="connsiteX25" fmla="*/ 71882 w 257175"/>
              <a:gd name="connsiteY25" fmla="*/ 228600 h 408381"/>
              <a:gd name="connsiteX26" fmla="*/ 77393 w 257175"/>
              <a:gd name="connsiteY26" fmla="*/ 173088 h 40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57175" h="408381">
                <a:moveTo>
                  <a:pt x="77393" y="173088"/>
                </a:moveTo>
                <a:lnTo>
                  <a:pt x="140195" y="173088"/>
                </a:lnTo>
                <a:cubicBezTo>
                  <a:pt x="164604" y="157759"/>
                  <a:pt x="176809" y="136029"/>
                  <a:pt x="176809" y="107899"/>
                </a:cubicBezTo>
                <a:cubicBezTo>
                  <a:pt x="176809" y="76644"/>
                  <a:pt x="159092" y="61023"/>
                  <a:pt x="123672" y="61023"/>
                </a:cubicBezTo>
                <a:cubicBezTo>
                  <a:pt x="110731" y="61023"/>
                  <a:pt x="99860" y="62357"/>
                  <a:pt x="91084" y="65328"/>
                </a:cubicBezTo>
                <a:cubicBezTo>
                  <a:pt x="82448" y="68008"/>
                  <a:pt x="77241" y="70992"/>
                  <a:pt x="75755" y="74117"/>
                </a:cubicBezTo>
                <a:cubicBezTo>
                  <a:pt x="74409" y="77089"/>
                  <a:pt x="73672" y="81851"/>
                  <a:pt x="73672" y="88404"/>
                </a:cubicBezTo>
                <a:lnTo>
                  <a:pt x="73672" y="132308"/>
                </a:lnTo>
                <a:lnTo>
                  <a:pt x="11607" y="127990"/>
                </a:lnTo>
                <a:lnTo>
                  <a:pt x="11607" y="30505"/>
                </a:lnTo>
                <a:cubicBezTo>
                  <a:pt x="52082" y="10261"/>
                  <a:pt x="92265" y="0"/>
                  <a:pt x="132156" y="0"/>
                </a:cubicBezTo>
                <a:cubicBezTo>
                  <a:pt x="172046" y="0"/>
                  <a:pt x="201803" y="8928"/>
                  <a:pt x="221450" y="27089"/>
                </a:cubicBezTo>
                <a:cubicBezTo>
                  <a:pt x="241096" y="45097"/>
                  <a:pt x="251066" y="68605"/>
                  <a:pt x="251066" y="97485"/>
                </a:cubicBezTo>
                <a:cubicBezTo>
                  <a:pt x="251066" y="118617"/>
                  <a:pt x="246012" y="137807"/>
                  <a:pt x="235890" y="155079"/>
                </a:cubicBezTo>
                <a:cubicBezTo>
                  <a:pt x="225767" y="172339"/>
                  <a:pt x="212369" y="186182"/>
                  <a:pt x="195707" y="196900"/>
                </a:cubicBezTo>
                <a:cubicBezTo>
                  <a:pt x="236639" y="209842"/>
                  <a:pt x="257175" y="238721"/>
                  <a:pt x="257175" y="283514"/>
                </a:cubicBezTo>
                <a:cubicBezTo>
                  <a:pt x="257175" y="320725"/>
                  <a:pt x="245567" y="350939"/>
                  <a:pt x="222351" y="374002"/>
                </a:cubicBezTo>
                <a:cubicBezTo>
                  <a:pt x="199275" y="396925"/>
                  <a:pt x="165049" y="408381"/>
                  <a:pt x="119507" y="408381"/>
                </a:cubicBezTo>
                <a:cubicBezTo>
                  <a:pt x="97180" y="408381"/>
                  <a:pt x="74853" y="405409"/>
                  <a:pt x="52679" y="399300"/>
                </a:cubicBezTo>
                <a:cubicBezTo>
                  <a:pt x="30657" y="393204"/>
                  <a:pt x="13093" y="386054"/>
                  <a:pt x="0" y="377875"/>
                </a:cubicBezTo>
                <a:lnTo>
                  <a:pt x="21285" y="319976"/>
                </a:lnTo>
                <a:cubicBezTo>
                  <a:pt x="53428" y="337832"/>
                  <a:pt x="85280" y="346913"/>
                  <a:pt x="116979" y="346913"/>
                </a:cubicBezTo>
                <a:cubicBezTo>
                  <a:pt x="161328" y="346913"/>
                  <a:pt x="183502" y="327266"/>
                  <a:pt x="183502" y="287680"/>
                </a:cubicBezTo>
                <a:cubicBezTo>
                  <a:pt x="183502" y="267436"/>
                  <a:pt x="176809" y="252412"/>
                  <a:pt x="163258" y="242887"/>
                </a:cubicBezTo>
                <a:cubicBezTo>
                  <a:pt x="149873" y="233362"/>
                  <a:pt x="127241" y="228600"/>
                  <a:pt x="95097" y="228600"/>
                </a:cubicBezTo>
                <a:lnTo>
                  <a:pt x="71882" y="228600"/>
                </a:lnTo>
                <a:lnTo>
                  <a:pt x="77393" y="173088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00" y="1854200"/>
            <a:ext cx="12014200" cy="7747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800" y="7061200"/>
            <a:ext cx="11379200" cy="6985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070600" y="3721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026150" y="3676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352616" y="3942905"/>
            <a:ext cx="257175" cy="408381"/>
          </a:xfrm>
          <a:custGeom>
            <a:avLst/>
            <a:gdLst>
              <a:gd name="connsiteX0" fmla="*/ 77393 w 257175"/>
              <a:gd name="connsiteY0" fmla="*/ 173088 h 408381"/>
              <a:gd name="connsiteX1" fmla="*/ 140195 w 257175"/>
              <a:gd name="connsiteY1" fmla="*/ 173088 h 408381"/>
              <a:gd name="connsiteX2" fmla="*/ 176809 w 257175"/>
              <a:gd name="connsiteY2" fmla="*/ 107899 h 408381"/>
              <a:gd name="connsiteX3" fmla="*/ 123672 w 257175"/>
              <a:gd name="connsiteY3" fmla="*/ 61023 h 408381"/>
              <a:gd name="connsiteX4" fmla="*/ 91084 w 257175"/>
              <a:gd name="connsiteY4" fmla="*/ 65328 h 408381"/>
              <a:gd name="connsiteX5" fmla="*/ 75755 w 257175"/>
              <a:gd name="connsiteY5" fmla="*/ 74117 h 408381"/>
              <a:gd name="connsiteX6" fmla="*/ 73672 w 257175"/>
              <a:gd name="connsiteY6" fmla="*/ 88404 h 408381"/>
              <a:gd name="connsiteX7" fmla="*/ 73672 w 257175"/>
              <a:gd name="connsiteY7" fmla="*/ 132308 h 408381"/>
              <a:gd name="connsiteX8" fmla="*/ 11607 w 257175"/>
              <a:gd name="connsiteY8" fmla="*/ 127990 h 408381"/>
              <a:gd name="connsiteX9" fmla="*/ 11607 w 257175"/>
              <a:gd name="connsiteY9" fmla="*/ 30505 h 408381"/>
              <a:gd name="connsiteX10" fmla="*/ 132156 w 257175"/>
              <a:gd name="connsiteY10" fmla="*/ 0 h 408381"/>
              <a:gd name="connsiteX11" fmla="*/ 221450 w 257175"/>
              <a:gd name="connsiteY11" fmla="*/ 27089 h 408381"/>
              <a:gd name="connsiteX12" fmla="*/ 251066 w 257175"/>
              <a:gd name="connsiteY12" fmla="*/ 97485 h 408381"/>
              <a:gd name="connsiteX13" fmla="*/ 235890 w 257175"/>
              <a:gd name="connsiteY13" fmla="*/ 155079 h 408381"/>
              <a:gd name="connsiteX14" fmla="*/ 195707 w 257175"/>
              <a:gd name="connsiteY14" fmla="*/ 196900 h 408381"/>
              <a:gd name="connsiteX15" fmla="*/ 257175 w 257175"/>
              <a:gd name="connsiteY15" fmla="*/ 283514 h 408381"/>
              <a:gd name="connsiteX16" fmla="*/ 222351 w 257175"/>
              <a:gd name="connsiteY16" fmla="*/ 374002 h 408381"/>
              <a:gd name="connsiteX17" fmla="*/ 119507 w 257175"/>
              <a:gd name="connsiteY17" fmla="*/ 408381 h 408381"/>
              <a:gd name="connsiteX18" fmla="*/ 52679 w 257175"/>
              <a:gd name="connsiteY18" fmla="*/ 399300 h 408381"/>
              <a:gd name="connsiteX19" fmla="*/ 0 w 257175"/>
              <a:gd name="connsiteY19" fmla="*/ 377875 h 408381"/>
              <a:gd name="connsiteX20" fmla="*/ 21285 w 257175"/>
              <a:gd name="connsiteY20" fmla="*/ 319976 h 408381"/>
              <a:gd name="connsiteX21" fmla="*/ 116979 w 257175"/>
              <a:gd name="connsiteY21" fmla="*/ 346913 h 408381"/>
              <a:gd name="connsiteX22" fmla="*/ 183502 w 257175"/>
              <a:gd name="connsiteY22" fmla="*/ 287680 h 408381"/>
              <a:gd name="connsiteX23" fmla="*/ 163258 w 257175"/>
              <a:gd name="connsiteY23" fmla="*/ 242887 h 408381"/>
              <a:gd name="connsiteX24" fmla="*/ 95097 w 257175"/>
              <a:gd name="connsiteY24" fmla="*/ 228600 h 408381"/>
              <a:gd name="connsiteX25" fmla="*/ 71882 w 257175"/>
              <a:gd name="connsiteY25" fmla="*/ 228600 h 408381"/>
              <a:gd name="connsiteX26" fmla="*/ 77393 w 257175"/>
              <a:gd name="connsiteY26" fmla="*/ 173088 h 40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57175" h="408381">
                <a:moveTo>
                  <a:pt x="77393" y="173088"/>
                </a:moveTo>
                <a:lnTo>
                  <a:pt x="140195" y="173088"/>
                </a:lnTo>
                <a:cubicBezTo>
                  <a:pt x="164604" y="157759"/>
                  <a:pt x="176809" y="136029"/>
                  <a:pt x="176809" y="107899"/>
                </a:cubicBezTo>
                <a:cubicBezTo>
                  <a:pt x="176809" y="76644"/>
                  <a:pt x="159092" y="61023"/>
                  <a:pt x="123672" y="61023"/>
                </a:cubicBezTo>
                <a:cubicBezTo>
                  <a:pt x="110731" y="61023"/>
                  <a:pt x="99860" y="62357"/>
                  <a:pt x="91084" y="65328"/>
                </a:cubicBezTo>
                <a:cubicBezTo>
                  <a:pt x="82448" y="68008"/>
                  <a:pt x="77241" y="70992"/>
                  <a:pt x="75755" y="74117"/>
                </a:cubicBezTo>
                <a:cubicBezTo>
                  <a:pt x="74409" y="77089"/>
                  <a:pt x="73672" y="81851"/>
                  <a:pt x="73672" y="88404"/>
                </a:cubicBezTo>
                <a:lnTo>
                  <a:pt x="73672" y="132308"/>
                </a:lnTo>
                <a:lnTo>
                  <a:pt x="11607" y="127990"/>
                </a:lnTo>
                <a:lnTo>
                  <a:pt x="11607" y="30505"/>
                </a:lnTo>
                <a:cubicBezTo>
                  <a:pt x="52082" y="10261"/>
                  <a:pt x="92265" y="0"/>
                  <a:pt x="132156" y="0"/>
                </a:cubicBezTo>
                <a:cubicBezTo>
                  <a:pt x="172046" y="0"/>
                  <a:pt x="201803" y="8928"/>
                  <a:pt x="221450" y="27089"/>
                </a:cubicBezTo>
                <a:cubicBezTo>
                  <a:pt x="241096" y="45097"/>
                  <a:pt x="251066" y="68605"/>
                  <a:pt x="251066" y="97485"/>
                </a:cubicBezTo>
                <a:cubicBezTo>
                  <a:pt x="251066" y="118617"/>
                  <a:pt x="246012" y="137807"/>
                  <a:pt x="235890" y="155079"/>
                </a:cubicBezTo>
                <a:cubicBezTo>
                  <a:pt x="225767" y="172339"/>
                  <a:pt x="212369" y="186182"/>
                  <a:pt x="195707" y="196900"/>
                </a:cubicBezTo>
                <a:cubicBezTo>
                  <a:pt x="236639" y="209842"/>
                  <a:pt x="257175" y="238721"/>
                  <a:pt x="257175" y="283514"/>
                </a:cubicBezTo>
                <a:cubicBezTo>
                  <a:pt x="257175" y="320725"/>
                  <a:pt x="245567" y="350939"/>
                  <a:pt x="222351" y="374002"/>
                </a:cubicBezTo>
                <a:cubicBezTo>
                  <a:pt x="199275" y="396925"/>
                  <a:pt x="165049" y="408381"/>
                  <a:pt x="119507" y="408381"/>
                </a:cubicBezTo>
                <a:cubicBezTo>
                  <a:pt x="97180" y="408381"/>
                  <a:pt x="74853" y="405409"/>
                  <a:pt x="52679" y="399300"/>
                </a:cubicBezTo>
                <a:cubicBezTo>
                  <a:pt x="30657" y="393204"/>
                  <a:pt x="13093" y="386054"/>
                  <a:pt x="0" y="377875"/>
                </a:cubicBezTo>
                <a:lnTo>
                  <a:pt x="21285" y="319976"/>
                </a:lnTo>
                <a:cubicBezTo>
                  <a:pt x="53428" y="337832"/>
                  <a:pt x="85280" y="346913"/>
                  <a:pt x="116979" y="346913"/>
                </a:cubicBezTo>
                <a:cubicBezTo>
                  <a:pt x="161328" y="346913"/>
                  <a:pt x="183502" y="327266"/>
                  <a:pt x="183502" y="287680"/>
                </a:cubicBezTo>
                <a:cubicBezTo>
                  <a:pt x="183502" y="267436"/>
                  <a:pt x="176809" y="252412"/>
                  <a:pt x="163258" y="242887"/>
                </a:cubicBezTo>
                <a:cubicBezTo>
                  <a:pt x="149873" y="233362"/>
                  <a:pt x="127241" y="228600"/>
                  <a:pt x="95097" y="228600"/>
                </a:cubicBezTo>
                <a:lnTo>
                  <a:pt x="71882" y="228600"/>
                </a:lnTo>
                <a:lnTo>
                  <a:pt x="77393" y="173088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070600" y="53085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026150" y="52641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361684" y="55304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3 w 243192"/>
              <a:gd name="connsiteY3" fmla="*/ 168021 h 400494"/>
              <a:gd name="connsiteX4" fmla="*/ 158051 w 243192"/>
              <a:gd name="connsiteY4" fmla="*/ 144805 h 400494"/>
              <a:gd name="connsiteX5" fmla="*/ 163867 w 243192"/>
              <a:gd name="connsiteY5" fmla="*/ 108788 h 400494"/>
              <a:gd name="connsiteX6" fmla="*/ 149580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7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1 w 243192"/>
              <a:gd name="connsiteY19" fmla="*/ 340068 h 400494"/>
              <a:gd name="connsiteX20" fmla="*/ 243191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3" y="168021"/>
                </a:cubicBezTo>
                <a:cubicBezTo>
                  <a:pt x="150316" y="162521"/>
                  <a:pt x="154190" y="154775"/>
                  <a:pt x="158051" y="144805"/>
                </a:cubicBezTo>
                <a:cubicBezTo>
                  <a:pt x="161924" y="134835"/>
                  <a:pt x="163867" y="122783"/>
                  <a:pt x="163867" y="108788"/>
                </a:cubicBezTo>
                <a:cubicBezTo>
                  <a:pt x="163867" y="94805"/>
                  <a:pt x="159105" y="83337"/>
                  <a:pt x="149580" y="74409"/>
                </a:cubicBezTo>
                <a:cubicBezTo>
                  <a:pt x="140042" y="65481"/>
                  <a:pt x="127850" y="61023"/>
                  <a:pt x="112966" y="61023"/>
                </a:cubicBezTo>
                <a:cubicBezTo>
                  <a:pt x="98234" y="61023"/>
                  <a:pt x="87071" y="62204"/>
                  <a:pt x="79476" y="64732"/>
                </a:cubicBezTo>
                <a:cubicBezTo>
                  <a:pt x="72034" y="67119"/>
                  <a:pt x="67563" y="69799"/>
                  <a:pt x="66077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49" y="0"/>
                  <a:pt x="189902" y="9817"/>
                  <a:pt x="210299" y="29616"/>
                </a:cubicBezTo>
                <a:cubicBezTo>
                  <a:pt x="230542" y="49263"/>
                  <a:pt x="240804" y="76047"/>
                  <a:pt x="240804" y="110274"/>
                </a:cubicBezTo>
                <a:cubicBezTo>
                  <a:pt x="240804" y="144360"/>
                  <a:pt x="223544" y="182308"/>
                  <a:pt x="188861" y="224282"/>
                </a:cubicBezTo>
                <a:lnTo>
                  <a:pt x="90792" y="340068"/>
                </a:lnTo>
                <a:lnTo>
                  <a:pt x="243191" y="340068"/>
                </a:lnTo>
                <a:lnTo>
                  <a:pt x="243191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426200" y="45593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228079" y="48816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20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20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426200" y="48816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3100" y="7061200"/>
            <a:ext cx="11290300" cy="7874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AAC1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89000" y="2387600"/>
            <a:ext cx="5143500" cy="6350000"/>
          </a:xfrm>
          <a:custGeom>
            <a:avLst/>
            <a:gdLst>
              <a:gd name="connsiteX0" fmla="*/ 0 w 5143500"/>
              <a:gd name="connsiteY0" fmla="*/ 6159500 h 6350000"/>
              <a:gd name="connsiteX1" fmla="*/ 0 w 5143500"/>
              <a:gd name="connsiteY1" fmla="*/ 190500 h 6350000"/>
              <a:gd name="connsiteX2" fmla="*/ 190500 w 5143500"/>
              <a:gd name="connsiteY2" fmla="*/ 0 h 6350000"/>
              <a:gd name="connsiteX3" fmla="*/ 4953000 w 5143500"/>
              <a:gd name="connsiteY3" fmla="*/ 0 h 6350000"/>
              <a:gd name="connsiteX4" fmla="*/ 5143500 w 5143500"/>
              <a:gd name="connsiteY4" fmla="*/ 190500 h 6350000"/>
              <a:gd name="connsiteX5" fmla="*/ 5143500 w 5143500"/>
              <a:gd name="connsiteY5" fmla="*/ 6159500 h 6350000"/>
              <a:gd name="connsiteX6" fmla="*/ 4953000 w 5143500"/>
              <a:gd name="connsiteY6" fmla="*/ 6350000 h 6350000"/>
              <a:gd name="connsiteX7" fmla="*/ 190500 w 5143500"/>
              <a:gd name="connsiteY7" fmla="*/ 6350000 h 6350000"/>
              <a:gd name="connsiteX8" fmla="*/ 0 w 5143500"/>
              <a:gd name="connsiteY8" fmla="*/ 6159500 h 635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143500" h="6350000">
                <a:moveTo>
                  <a:pt x="0" y="6159500"/>
                </a:moveTo>
                <a:lnTo>
                  <a:pt x="0" y="190500"/>
                </a:lnTo>
                <a:cubicBezTo>
                  <a:pt x="0" y="85293"/>
                  <a:pt x="85289" y="0"/>
                  <a:pt x="190500" y="0"/>
                </a:cubicBezTo>
                <a:lnTo>
                  <a:pt x="4953000" y="0"/>
                </a:lnTo>
                <a:cubicBezTo>
                  <a:pt x="5058206" y="0"/>
                  <a:pt x="5143500" y="85293"/>
                  <a:pt x="5143500" y="190500"/>
                </a:cubicBezTo>
                <a:lnTo>
                  <a:pt x="5143500" y="6159500"/>
                </a:lnTo>
                <a:cubicBezTo>
                  <a:pt x="5143500" y="6264710"/>
                  <a:pt x="5058206" y="6350000"/>
                  <a:pt x="4953000" y="6350000"/>
                </a:cubicBezTo>
                <a:lnTo>
                  <a:pt x="190500" y="6350000"/>
                </a:lnTo>
                <a:cubicBezTo>
                  <a:pt x="85289" y="6350000"/>
                  <a:pt x="0" y="6264709"/>
                  <a:pt x="0" y="6159500"/>
                </a:cubicBez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25500" y="2324100"/>
            <a:ext cx="5270500" cy="6477000"/>
          </a:xfrm>
          <a:custGeom>
            <a:avLst/>
            <a:gdLst>
              <a:gd name="connsiteX0" fmla="*/ 63500 w 5270500"/>
              <a:gd name="connsiteY0" fmla="*/ 6223000 h 6477000"/>
              <a:gd name="connsiteX1" fmla="*/ 63500 w 5270500"/>
              <a:gd name="connsiteY1" fmla="*/ 254000 h 6477000"/>
              <a:gd name="connsiteX2" fmla="*/ 254000 w 5270500"/>
              <a:gd name="connsiteY2" fmla="*/ 63500 h 6477000"/>
              <a:gd name="connsiteX3" fmla="*/ 5016500 w 5270500"/>
              <a:gd name="connsiteY3" fmla="*/ 63500 h 6477000"/>
              <a:gd name="connsiteX4" fmla="*/ 5207000 w 5270500"/>
              <a:gd name="connsiteY4" fmla="*/ 254000 h 6477000"/>
              <a:gd name="connsiteX5" fmla="*/ 5207000 w 5270500"/>
              <a:gd name="connsiteY5" fmla="*/ 6223000 h 6477000"/>
              <a:gd name="connsiteX6" fmla="*/ 5016500 w 5270500"/>
              <a:gd name="connsiteY6" fmla="*/ 6413500 h 6477000"/>
              <a:gd name="connsiteX7" fmla="*/ 254000 w 5270500"/>
              <a:gd name="connsiteY7" fmla="*/ 6413500 h 6477000"/>
              <a:gd name="connsiteX8" fmla="*/ 63500 w 5270500"/>
              <a:gd name="connsiteY8" fmla="*/ 6223000 h 647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270500" h="6477000">
                <a:moveTo>
                  <a:pt x="63500" y="6223000"/>
                </a:moveTo>
                <a:lnTo>
                  <a:pt x="63500" y="254000"/>
                </a:lnTo>
                <a:cubicBezTo>
                  <a:pt x="63500" y="148793"/>
                  <a:pt x="148789" y="63500"/>
                  <a:pt x="254000" y="63500"/>
                </a:cubicBezTo>
                <a:lnTo>
                  <a:pt x="5016500" y="63500"/>
                </a:lnTo>
                <a:cubicBezTo>
                  <a:pt x="5121706" y="63500"/>
                  <a:pt x="5207000" y="148793"/>
                  <a:pt x="5207000" y="254000"/>
                </a:cubicBezTo>
                <a:lnTo>
                  <a:pt x="5207000" y="6223000"/>
                </a:lnTo>
                <a:cubicBezTo>
                  <a:pt x="5207000" y="6328206"/>
                  <a:pt x="5121706" y="6413500"/>
                  <a:pt x="5016500" y="6413500"/>
                </a:cubicBezTo>
                <a:lnTo>
                  <a:pt x="254000" y="6413500"/>
                </a:lnTo>
                <a:cubicBezTo>
                  <a:pt x="148789" y="6413500"/>
                  <a:pt x="63500" y="6328206"/>
                  <a:pt x="63500" y="6223000"/>
                </a:cubicBezTo>
              </a:path>
            </a:pathLst>
          </a:custGeom>
          <a:solidFill>
            <a:srgbClr val="000000">
              <a:alpha val="0"/>
            </a:srgbClr>
          </a:solidFill>
          <a:ln w="1270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358900" y="5867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314450" y="5822950"/>
            <a:ext cx="927103" cy="927100"/>
          </a:xfrm>
          <a:custGeom>
            <a:avLst/>
            <a:gdLst>
              <a:gd name="connsiteX0" fmla="*/ 759904 w 927103"/>
              <a:gd name="connsiteY0" fmla="*/ 167208 h 927100"/>
              <a:gd name="connsiteX1" fmla="*/ 759904 w 927103"/>
              <a:gd name="connsiteY1" fmla="*/ 759891 h 927100"/>
              <a:gd name="connsiteX2" fmla="*/ 167208 w 927103"/>
              <a:gd name="connsiteY2" fmla="*/ 759891 h 927100"/>
              <a:gd name="connsiteX3" fmla="*/ 167208 w 927103"/>
              <a:gd name="connsiteY3" fmla="*/ 167208 h 927100"/>
              <a:gd name="connsiteX4" fmla="*/ 759904 w 927103"/>
              <a:gd name="connsiteY4" fmla="*/ 167208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0">
                <a:moveTo>
                  <a:pt x="759904" y="167208"/>
                </a:moveTo>
                <a:cubicBezTo>
                  <a:pt x="923569" y="330873"/>
                  <a:pt x="923569" y="596226"/>
                  <a:pt x="759904" y="759891"/>
                </a:cubicBezTo>
                <a:cubicBezTo>
                  <a:pt x="596226" y="923569"/>
                  <a:pt x="330873" y="923569"/>
                  <a:pt x="167208" y="759891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358900" y="4317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314450" y="42735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358900" y="7391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314450" y="7346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727200" y="50673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529080" y="53896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727200" y="53896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200400" y="27940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155950" y="27495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525064" y="310468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525064" y="32875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656753" y="609074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4 h 392607"/>
              <a:gd name="connsiteX2" fmla="*/ 26797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2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4"/>
                </a:lnTo>
                <a:lnTo>
                  <a:pt x="26797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649983" y="45398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4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8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8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4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3" y="83337"/>
                  <a:pt x="149568" y="74409"/>
                </a:cubicBezTo>
                <a:cubicBezTo>
                  <a:pt x="140043" y="65481"/>
                  <a:pt x="127850" y="61023"/>
                  <a:pt x="112966" y="61023"/>
                </a:cubicBezTo>
                <a:cubicBezTo>
                  <a:pt x="98234" y="61023"/>
                  <a:pt x="87071" y="62204"/>
                  <a:pt x="79476" y="64732"/>
                </a:cubicBezTo>
                <a:cubicBezTo>
                  <a:pt x="72034" y="67119"/>
                  <a:pt x="67564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50" y="0"/>
                  <a:pt x="189903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727200" y="66167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529080" y="69390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727200" y="69390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972300" y="2387600"/>
            <a:ext cx="5143500" cy="6350000"/>
          </a:xfrm>
          <a:custGeom>
            <a:avLst/>
            <a:gdLst>
              <a:gd name="connsiteX0" fmla="*/ 0 w 5143500"/>
              <a:gd name="connsiteY0" fmla="*/ 6159500 h 6350000"/>
              <a:gd name="connsiteX1" fmla="*/ 0 w 5143500"/>
              <a:gd name="connsiteY1" fmla="*/ 190500 h 6350000"/>
              <a:gd name="connsiteX2" fmla="*/ 190500 w 5143500"/>
              <a:gd name="connsiteY2" fmla="*/ 0 h 6350000"/>
              <a:gd name="connsiteX3" fmla="*/ 4953000 w 5143500"/>
              <a:gd name="connsiteY3" fmla="*/ 0 h 6350000"/>
              <a:gd name="connsiteX4" fmla="*/ 5143500 w 5143500"/>
              <a:gd name="connsiteY4" fmla="*/ 190500 h 6350000"/>
              <a:gd name="connsiteX5" fmla="*/ 5143500 w 5143500"/>
              <a:gd name="connsiteY5" fmla="*/ 6159500 h 6350000"/>
              <a:gd name="connsiteX6" fmla="*/ 4953000 w 5143500"/>
              <a:gd name="connsiteY6" fmla="*/ 6350000 h 6350000"/>
              <a:gd name="connsiteX7" fmla="*/ 190500 w 5143500"/>
              <a:gd name="connsiteY7" fmla="*/ 6350000 h 6350000"/>
              <a:gd name="connsiteX8" fmla="*/ 0 w 5143500"/>
              <a:gd name="connsiteY8" fmla="*/ 6159500 h 635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143500" h="6350000">
                <a:moveTo>
                  <a:pt x="0" y="61595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4953000" y="0"/>
                </a:lnTo>
                <a:cubicBezTo>
                  <a:pt x="5058206" y="0"/>
                  <a:pt x="5143500" y="85293"/>
                  <a:pt x="5143500" y="190500"/>
                </a:cubicBezTo>
                <a:lnTo>
                  <a:pt x="5143500" y="6159500"/>
                </a:lnTo>
                <a:cubicBezTo>
                  <a:pt x="5143500" y="6264710"/>
                  <a:pt x="5058206" y="6350000"/>
                  <a:pt x="4953000" y="6350000"/>
                </a:cubicBezTo>
                <a:lnTo>
                  <a:pt x="190500" y="6350000"/>
                </a:lnTo>
                <a:cubicBezTo>
                  <a:pt x="85293" y="6350000"/>
                  <a:pt x="0" y="6264709"/>
                  <a:pt x="0" y="6159500"/>
                </a:cubicBezTo>
              </a:path>
            </a:pathLst>
          </a:custGeom>
          <a:solidFill>
            <a:srgbClr val="4E74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908800" y="2324100"/>
            <a:ext cx="5270500" cy="6477000"/>
          </a:xfrm>
          <a:custGeom>
            <a:avLst/>
            <a:gdLst>
              <a:gd name="connsiteX0" fmla="*/ 63500 w 5270500"/>
              <a:gd name="connsiteY0" fmla="*/ 6223000 h 6477000"/>
              <a:gd name="connsiteX1" fmla="*/ 63500 w 5270500"/>
              <a:gd name="connsiteY1" fmla="*/ 254000 h 6477000"/>
              <a:gd name="connsiteX2" fmla="*/ 254000 w 5270500"/>
              <a:gd name="connsiteY2" fmla="*/ 63500 h 6477000"/>
              <a:gd name="connsiteX3" fmla="*/ 5016500 w 5270500"/>
              <a:gd name="connsiteY3" fmla="*/ 63500 h 6477000"/>
              <a:gd name="connsiteX4" fmla="*/ 5207000 w 5270500"/>
              <a:gd name="connsiteY4" fmla="*/ 254000 h 6477000"/>
              <a:gd name="connsiteX5" fmla="*/ 5207000 w 5270500"/>
              <a:gd name="connsiteY5" fmla="*/ 6223000 h 6477000"/>
              <a:gd name="connsiteX6" fmla="*/ 5016500 w 5270500"/>
              <a:gd name="connsiteY6" fmla="*/ 6413500 h 6477000"/>
              <a:gd name="connsiteX7" fmla="*/ 254000 w 5270500"/>
              <a:gd name="connsiteY7" fmla="*/ 6413500 h 6477000"/>
              <a:gd name="connsiteX8" fmla="*/ 63500 w 5270500"/>
              <a:gd name="connsiteY8" fmla="*/ 6223000 h 647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270500" h="6477000">
                <a:moveTo>
                  <a:pt x="63500" y="6223000"/>
                </a:moveTo>
                <a:lnTo>
                  <a:pt x="63500" y="254000"/>
                </a:lnTo>
                <a:cubicBezTo>
                  <a:pt x="63500" y="148793"/>
                  <a:pt x="148793" y="63500"/>
                  <a:pt x="254000" y="63500"/>
                </a:cubicBezTo>
                <a:lnTo>
                  <a:pt x="5016500" y="63500"/>
                </a:lnTo>
                <a:cubicBezTo>
                  <a:pt x="5121706" y="63500"/>
                  <a:pt x="5207000" y="148793"/>
                  <a:pt x="5207000" y="254000"/>
                </a:cubicBezTo>
                <a:lnTo>
                  <a:pt x="5207000" y="6223000"/>
                </a:lnTo>
                <a:cubicBezTo>
                  <a:pt x="5207000" y="6328206"/>
                  <a:pt x="5121706" y="6413500"/>
                  <a:pt x="5016500" y="6413500"/>
                </a:cubicBezTo>
                <a:lnTo>
                  <a:pt x="254000" y="6413500"/>
                </a:lnTo>
                <a:cubicBezTo>
                  <a:pt x="148793" y="6413500"/>
                  <a:pt x="63500" y="6328206"/>
                  <a:pt x="63500" y="6223000"/>
                </a:cubicBezTo>
              </a:path>
            </a:pathLst>
          </a:custGeom>
          <a:solidFill>
            <a:srgbClr val="000000">
              <a:alpha val="0"/>
            </a:srgbClr>
          </a:solidFill>
          <a:ln w="1270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442200" y="5930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4"/>
                </a:cubicBezTo>
                <a:cubicBezTo>
                  <a:pt x="551777" y="879122"/>
                  <a:pt x="286422" y="879122"/>
                  <a:pt x="122758" y="715444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397750" y="5886450"/>
            <a:ext cx="927103" cy="927100"/>
          </a:xfrm>
          <a:custGeom>
            <a:avLst/>
            <a:gdLst>
              <a:gd name="connsiteX0" fmla="*/ 759904 w 927103"/>
              <a:gd name="connsiteY0" fmla="*/ 167208 h 927100"/>
              <a:gd name="connsiteX1" fmla="*/ 759904 w 927103"/>
              <a:gd name="connsiteY1" fmla="*/ 759891 h 927100"/>
              <a:gd name="connsiteX2" fmla="*/ 167208 w 927103"/>
              <a:gd name="connsiteY2" fmla="*/ 759891 h 927100"/>
              <a:gd name="connsiteX3" fmla="*/ 167208 w 927103"/>
              <a:gd name="connsiteY3" fmla="*/ 167208 h 927100"/>
              <a:gd name="connsiteX4" fmla="*/ 759904 w 927103"/>
              <a:gd name="connsiteY4" fmla="*/ 167208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0">
                <a:moveTo>
                  <a:pt x="759904" y="167208"/>
                </a:moveTo>
                <a:cubicBezTo>
                  <a:pt x="923569" y="330873"/>
                  <a:pt x="923569" y="596226"/>
                  <a:pt x="759904" y="759891"/>
                </a:cubicBezTo>
                <a:cubicBezTo>
                  <a:pt x="596227" y="923569"/>
                  <a:pt x="330872" y="923569"/>
                  <a:pt x="167208" y="759891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442200" y="4381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2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397750" y="4337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442200" y="7454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7" y="879122"/>
                  <a:pt x="286422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397750" y="7410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7810500" y="51308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7612380" y="54531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7810500" y="54531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296400" y="44069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9251950" y="43624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8621064" y="4717580"/>
            <a:ext cx="347371" cy="63843"/>
          </a:xfrm>
          <a:custGeom>
            <a:avLst/>
            <a:gdLst>
              <a:gd name="connsiteX0" fmla="*/ 0 w 347371"/>
              <a:gd name="connsiteY0" fmla="*/ 63842 h 63843"/>
              <a:gd name="connsiteX1" fmla="*/ 0 w 347371"/>
              <a:gd name="connsiteY1" fmla="*/ 0 h 63843"/>
              <a:gd name="connsiteX2" fmla="*/ 347371 w 347371"/>
              <a:gd name="connsiteY2" fmla="*/ 0 h 63843"/>
              <a:gd name="connsiteX3" fmla="*/ 347371 w 347371"/>
              <a:gd name="connsiteY3" fmla="*/ 63842 h 63843"/>
              <a:gd name="connsiteX4" fmla="*/ 0 w 347371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3843">
                <a:moveTo>
                  <a:pt x="0" y="63842"/>
                </a:moveTo>
                <a:lnTo>
                  <a:pt x="0" y="0"/>
                </a:lnTo>
                <a:lnTo>
                  <a:pt x="347371" y="0"/>
                </a:lnTo>
                <a:lnTo>
                  <a:pt x="347371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8621064" y="4900409"/>
            <a:ext cx="347371" cy="64071"/>
          </a:xfrm>
          <a:custGeom>
            <a:avLst/>
            <a:gdLst>
              <a:gd name="connsiteX0" fmla="*/ 0 w 347371"/>
              <a:gd name="connsiteY0" fmla="*/ 64071 h 64071"/>
              <a:gd name="connsiteX1" fmla="*/ 0 w 347371"/>
              <a:gd name="connsiteY1" fmla="*/ 0 h 64071"/>
              <a:gd name="connsiteX2" fmla="*/ 347371 w 347371"/>
              <a:gd name="connsiteY2" fmla="*/ 0 h 64071"/>
              <a:gd name="connsiteX3" fmla="*/ 347371 w 347371"/>
              <a:gd name="connsiteY3" fmla="*/ 64071 h 64071"/>
              <a:gd name="connsiteX4" fmla="*/ 0 w 347371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4071">
                <a:moveTo>
                  <a:pt x="0" y="64071"/>
                </a:moveTo>
                <a:lnTo>
                  <a:pt x="0" y="0"/>
                </a:lnTo>
                <a:lnTo>
                  <a:pt x="347371" y="0"/>
                </a:lnTo>
                <a:lnTo>
                  <a:pt x="347371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7742034" y="6160592"/>
            <a:ext cx="234112" cy="392607"/>
          </a:xfrm>
          <a:custGeom>
            <a:avLst/>
            <a:gdLst>
              <a:gd name="connsiteX0" fmla="*/ 98234 w 234112"/>
              <a:gd name="connsiteY0" fmla="*/ 318782 h 392607"/>
              <a:gd name="connsiteX1" fmla="*/ 98234 w 234112"/>
              <a:gd name="connsiteY1" fmla="*/ 79324 h 392607"/>
              <a:gd name="connsiteX2" fmla="*/ 26796 w 234112"/>
              <a:gd name="connsiteY2" fmla="*/ 115785 h 392607"/>
              <a:gd name="connsiteX3" fmla="*/ 0 w 234112"/>
              <a:gd name="connsiteY3" fmla="*/ 68910 h 392607"/>
              <a:gd name="connsiteX4" fmla="*/ 111035 w 234112"/>
              <a:gd name="connsiteY4" fmla="*/ 0 h 392607"/>
              <a:gd name="connsiteX5" fmla="*/ 170713 w 234112"/>
              <a:gd name="connsiteY5" fmla="*/ 0 h 392607"/>
              <a:gd name="connsiteX6" fmla="*/ 170713 w 234112"/>
              <a:gd name="connsiteY6" fmla="*/ 337692 h 392607"/>
              <a:gd name="connsiteX7" fmla="*/ 234112 w 234112"/>
              <a:gd name="connsiteY7" fmla="*/ 340817 h 392607"/>
              <a:gd name="connsiteX8" fmla="*/ 234112 w 234112"/>
              <a:gd name="connsiteY8" fmla="*/ 392607 h 392607"/>
              <a:gd name="connsiteX9" fmla="*/ 22034 w 234112"/>
              <a:gd name="connsiteY9" fmla="*/ 392607 h 392607"/>
              <a:gd name="connsiteX10" fmla="*/ 22034 w 234112"/>
              <a:gd name="connsiteY10" fmla="*/ 342595 h 392607"/>
              <a:gd name="connsiteX11" fmla="*/ 80517 w 234112"/>
              <a:gd name="connsiteY11" fmla="*/ 339026 h 392607"/>
              <a:gd name="connsiteX12" fmla="*/ 93916 w 234112"/>
              <a:gd name="connsiteY12" fmla="*/ 334124 h 392607"/>
              <a:gd name="connsiteX13" fmla="*/ 98234 w 234112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2" h="392607">
                <a:moveTo>
                  <a:pt x="98234" y="318782"/>
                </a:moveTo>
                <a:lnTo>
                  <a:pt x="98234" y="79324"/>
                </a:lnTo>
                <a:lnTo>
                  <a:pt x="26796" y="115785"/>
                </a:lnTo>
                <a:lnTo>
                  <a:pt x="0" y="68910"/>
                </a:lnTo>
                <a:lnTo>
                  <a:pt x="111035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2" y="340817"/>
                </a:lnTo>
                <a:lnTo>
                  <a:pt x="234112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7738567" y="4603305"/>
            <a:ext cx="243179" cy="400494"/>
          </a:xfrm>
          <a:custGeom>
            <a:avLst/>
            <a:gdLst>
              <a:gd name="connsiteX0" fmla="*/ 0 w 243179"/>
              <a:gd name="connsiteY0" fmla="*/ 400494 h 400494"/>
              <a:gd name="connsiteX1" fmla="*/ 0 w 243179"/>
              <a:gd name="connsiteY1" fmla="*/ 353618 h 400494"/>
              <a:gd name="connsiteX2" fmla="*/ 121298 w 243179"/>
              <a:gd name="connsiteY2" fmla="*/ 200621 h 400494"/>
              <a:gd name="connsiteX3" fmla="*/ 146304 w 243179"/>
              <a:gd name="connsiteY3" fmla="*/ 168021 h 400494"/>
              <a:gd name="connsiteX4" fmla="*/ 158051 w 243179"/>
              <a:gd name="connsiteY4" fmla="*/ 144805 h 400494"/>
              <a:gd name="connsiteX5" fmla="*/ 163855 w 243179"/>
              <a:gd name="connsiteY5" fmla="*/ 108788 h 400494"/>
              <a:gd name="connsiteX6" fmla="*/ 149567 w 243179"/>
              <a:gd name="connsiteY6" fmla="*/ 74409 h 400494"/>
              <a:gd name="connsiteX7" fmla="*/ 112966 w 243179"/>
              <a:gd name="connsiteY7" fmla="*/ 61023 h 400494"/>
              <a:gd name="connsiteX8" fmla="*/ 79476 w 243179"/>
              <a:gd name="connsiteY8" fmla="*/ 64732 h 400494"/>
              <a:gd name="connsiteX9" fmla="*/ 66078 w 243179"/>
              <a:gd name="connsiteY9" fmla="*/ 72923 h 400494"/>
              <a:gd name="connsiteX10" fmla="*/ 63995 w 243179"/>
              <a:gd name="connsiteY10" fmla="*/ 87210 h 400494"/>
              <a:gd name="connsiteX11" fmla="*/ 63995 w 243179"/>
              <a:gd name="connsiteY11" fmla="*/ 130365 h 400494"/>
              <a:gd name="connsiteX12" fmla="*/ 1790 w 243179"/>
              <a:gd name="connsiteY12" fmla="*/ 126200 h 400494"/>
              <a:gd name="connsiteX13" fmla="*/ 1790 w 243179"/>
              <a:gd name="connsiteY13" fmla="*/ 28575 h 400494"/>
              <a:gd name="connsiteX14" fmla="*/ 119354 w 243179"/>
              <a:gd name="connsiteY14" fmla="*/ 0 h 400494"/>
              <a:gd name="connsiteX15" fmla="*/ 210299 w 243179"/>
              <a:gd name="connsiteY15" fmla="*/ 29616 h 400494"/>
              <a:gd name="connsiteX16" fmla="*/ 240804 w 243179"/>
              <a:gd name="connsiteY16" fmla="*/ 110274 h 400494"/>
              <a:gd name="connsiteX17" fmla="*/ 188861 w 243179"/>
              <a:gd name="connsiteY17" fmla="*/ 224282 h 400494"/>
              <a:gd name="connsiteX18" fmla="*/ 90779 w 243179"/>
              <a:gd name="connsiteY18" fmla="*/ 340068 h 400494"/>
              <a:gd name="connsiteX19" fmla="*/ 243179 w 243179"/>
              <a:gd name="connsiteY19" fmla="*/ 340068 h 400494"/>
              <a:gd name="connsiteX20" fmla="*/ 243179 w 243179"/>
              <a:gd name="connsiteY20" fmla="*/ 400494 h 400494"/>
              <a:gd name="connsiteX21" fmla="*/ 0 w 243179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79" h="400494">
                <a:moveTo>
                  <a:pt x="0" y="400494"/>
                </a:moveTo>
                <a:lnTo>
                  <a:pt x="0" y="353618"/>
                </a:lnTo>
                <a:lnTo>
                  <a:pt x="121298" y="200621"/>
                </a:lnTo>
                <a:cubicBezTo>
                  <a:pt x="133794" y="184391"/>
                  <a:pt x="142125" y="173532"/>
                  <a:pt x="146304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37" y="61023"/>
                  <a:pt x="112966" y="61023"/>
                </a:cubicBezTo>
                <a:cubicBezTo>
                  <a:pt x="98221" y="61023"/>
                  <a:pt x="87058" y="62204"/>
                  <a:pt x="79476" y="64732"/>
                </a:cubicBezTo>
                <a:cubicBezTo>
                  <a:pt x="72034" y="67119"/>
                  <a:pt x="67564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71" y="0"/>
                  <a:pt x="119354" y="0"/>
                </a:cubicBezTo>
                <a:cubicBezTo>
                  <a:pt x="159537" y="0"/>
                  <a:pt x="189903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79" y="340068"/>
                </a:lnTo>
                <a:lnTo>
                  <a:pt x="243179" y="340068"/>
                </a:lnTo>
                <a:lnTo>
                  <a:pt x="243179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7810500" y="6680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7612380" y="70025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7810500" y="7002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1346200" y="2819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1301750" y="2774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1714500" y="35687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1516380" y="38910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1714500" y="38910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1628216" y="3041205"/>
            <a:ext cx="257175" cy="408381"/>
          </a:xfrm>
          <a:custGeom>
            <a:avLst/>
            <a:gdLst>
              <a:gd name="connsiteX0" fmla="*/ 77393 w 257175"/>
              <a:gd name="connsiteY0" fmla="*/ 173088 h 408381"/>
              <a:gd name="connsiteX1" fmla="*/ 140195 w 257175"/>
              <a:gd name="connsiteY1" fmla="*/ 173088 h 408381"/>
              <a:gd name="connsiteX2" fmla="*/ 176809 w 257175"/>
              <a:gd name="connsiteY2" fmla="*/ 107899 h 408381"/>
              <a:gd name="connsiteX3" fmla="*/ 123672 w 257175"/>
              <a:gd name="connsiteY3" fmla="*/ 61023 h 408381"/>
              <a:gd name="connsiteX4" fmla="*/ 91084 w 257175"/>
              <a:gd name="connsiteY4" fmla="*/ 65328 h 408381"/>
              <a:gd name="connsiteX5" fmla="*/ 75755 w 257175"/>
              <a:gd name="connsiteY5" fmla="*/ 74117 h 408381"/>
              <a:gd name="connsiteX6" fmla="*/ 73672 w 257175"/>
              <a:gd name="connsiteY6" fmla="*/ 88404 h 408381"/>
              <a:gd name="connsiteX7" fmla="*/ 73672 w 257175"/>
              <a:gd name="connsiteY7" fmla="*/ 132308 h 408381"/>
              <a:gd name="connsiteX8" fmla="*/ 11607 w 257175"/>
              <a:gd name="connsiteY8" fmla="*/ 127990 h 408381"/>
              <a:gd name="connsiteX9" fmla="*/ 11607 w 257175"/>
              <a:gd name="connsiteY9" fmla="*/ 30505 h 408381"/>
              <a:gd name="connsiteX10" fmla="*/ 132156 w 257175"/>
              <a:gd name="connsiteY10" fmla="*/ 0 h 408381"/>
              <a:gd name="connsiteX11" fmla="*/ 221450 w 257175"/>
              <a:gd name="connsiteY11" fmla="*/ 27089 h 408381"/>
              <a:gd name="connsiteX12" fmla="*/ 251066 w 257175"/>
              <a:gd name="connsiteY12" fmla="*/ 97485 h 408381"/>
              <a:gd name="connsiteX13" fmla="*/ 235889 w 257175"/>
              <a:gd name="connsiteY13" fmla="*/ 155079 h 408381"/>
              <a:gd name="connsiteX14" fmla="*/ 195707 w 257175"/>
              <a:gd name="connsiteY14" fmla="*/ 196900 h 408381"/>
              <a:gd name="connsiteX15" fmla="*/ 257175 w 257175"/>
              <a:gd name="connsiteY15" fmla="*/ 283514 h 408381"/>
              <a:gd name="connsiteX16" fmla="*/ 222351 w 257175"/>
              <a:gd name="connsiteY16" fmla="*/ 374002 h 408381"/>
              <a:gd name="connsiteX17" fmla="*/ 119507 w 257175"/>
              <a:gd name="connsiteY17" fmla="*/ 408381 h 408381"/>
              <a:gd name="connsiteX18" fmla="*/ 52679 w 257175"/>
              <a:gd name="connsiteY18" fmla="*/ 399300 h 408381"/>
              <a:gd name="connsiteX19" fmla="*/ 0 w 257175"/>
              <a:gd name="connsiteY19" fmla="*/ 377875 h 408381"/>
              <a:gd name="connsiteX20" fmla="*/ 21285 w 257175"/>
              <a:gd name="connsiteY20" fmla="*/ 319976 h 408381"/>
              <a:gd name="connsiteX21" fmla="*/ 116979 w 257175"/>
              <a:gd name="connsiteY21" fmla="*/ 346913 h 408381"/>
              <a:gd name="connsiteX22" fmla="*/ 183502 w 257175"/>
              <a:gd name="connsiteY22" fmla="*/ 287680 h 408381"/>
              <a:gd name="connsiteX23" fmla="*/ 163258 w 257175"/>
              <a:gd name="connsiteY23" fmla="*/ 242887 h 408381"/>
              <a:gd name="connsiteX24" fmla="*/ 95097 w 257175"/>
              <a:gd name="connsiteY24" fmla="*/ 228600 h 408381"/>
              <a:gd name="connsiteX25" fmla="*/ 71882 w 257175"/>
              <a:gd name="connsiteY25" fmla="*/ 228600 h 408381"/>
              <a:gd name="connsiteX26" fmla="*/ 77393 w 257175"/>
              <a:gd name="connsiteY26" fmla="*/ 173088 h 40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57175" h="408381">
                <a:moveTo>
                  <a:pt x="77393" y="173088"/>
                </a:moveTo>
                <a:lnTo>
                  <a:pt x="140195" y="173088"/>
                </a:lnTo>
                <a:cubicBezTo>
                  <a:pt x="164604" y="157759"/>
                  <a:pt x="176809" y="136029"/>
                  <a:pt x="176809" y="107899"/>
                </a:cubicBezTo>
                <a:cubicBezTo>
                  <a:pt x="176809" y="76644"/>
                  <a:pt x="159093" y="61023"/>
                  <a:pt x="123672" y="61023"/>
                </a:cubicBezTo>
                <a:cubicBezTo>
                  <a:pt x="110731" y="61023"/>
                  <a:pt x="99860" y="62357"/>
                  <a:pt x="91084" y="65328"/>
                </a:cubicBezTo>
                <a:cubicBezTo>
                  <a:pt x="82448" y="68008"/>
                  <a:pt x="77241" y="70992"/>
                  <a:pt x="75755" y="74117"/>
                </a:cubicBezTo>
                <a:cubicBezTo>
                  <a:pt x="74409" y="77089"/>
                  <a:pt x="73672" y="81851"/>
                  <a:pt x="73672" y="88404"/>
                </a:cubicBezTo>
                <a:lnTo>
                  <a:pt x="73672" y="132308"/>
                </a:lnTo>
                <a:lnTo>
                  <a:pt x="11607" y="127990"/>
                </a:lnTo>
                <a:lnTo>
                  <a:pt x="11607" y="30505"/>
                </a:lnTo>
                <a:cubicBezTo>
                  <a:pt x="52082" y="10261"/>
                  <a:pt x="92265" y="0"/>
                  <a:pt x="132156" y="0"/>
                </a:cubicBezTo>
                <a:cubicBezTo>
                  <a:pt x="172047" y="0"/>
                  <a:pt x="201802" y="8928"/>
                  <a:pt x="221450" y="27089"/>
                </a:cubicBezTo>
                <a:cubicBezTo>
                  <a:pt x="241096" y="45097"/>
                  <a:pt x="251066" y="68605"/>
                  <a:pt x="251066" y="97485"/>
                </a:cubicBezTo>
                <a:cubicBezTo>
                  <a:pt x="251066" y="118617"/>
                  <a:pt x="246011" y="137807"/>
                  <a:pt x="235889" y="155079"/>
                </a:cubicBezTo>
                <a:cubicBezTo>
                  <a:pt x="225768" y="172339"/>
                  <a:pt x="212369" y="186182"/>
                  <a:pt x="195707" y="196900"/>
                </a:cubicBezTo>
                <a:cubicBezTo>
                  <a:pt x="236639" y="209842"/>
                  <a:pt x="257175" y="238721"/>
                  <a:pt x="257175" y="283514"/>
                </a:cubicBezTo>
                <a:cubicBezTo>
                  <a:pt x="257175" y="320725"/>
                  <a:pt x="245567" y="350939"/>
                  <a:pt x="222351" y="374002"/>
                </a:cubicBezTo>
                <a:cubicBezTo>
                  <a:pt x="199275" y="396925"/>
                  <a:pt x="165049" y="408381"/>
                  <a:pt x="119507" y="408381"/>
                </a:cubicBezTo>
                <a:cubicBezTo>
                  <a:pt x="97180" y="408381"/>
                  <a:pt x="74853" y="405409"/>
                  <a:pt x="52679" y="399300"/>
                </a:cubicBezTo>
                <a:cubicBezTo>
                  <a:pt x="30657" y="393204"/>
                  <a:pt x="13093" y="386054"/>
                  <a:pt x="0" y="377875"/>
                </a:cubicBezTo>
                <a:lnTo>
                  <a:pt x="21285" y="319976"/>
                </a:lnTo>
                <a:cubicBezTo>
                  <a:pt x="53428" y="337832"/>
                  <a:pt x="85280" y="346913"/>
                  <a:pt x="116979" y="346913"/>
                </a:cubicBezTo>
                <a:cubicBezTo>
                  <a:pt x="161328" y="346913"/>
                  <a:pt x="183502" y="327266"/>
                  <a:pt x="183502" y="287680"/>
                </a:cubicBezTo>
                <a:cubicBezTo>
                  <a:pt x="183502" y="267436"/>
                  <a:pt x="176809" y="252412"/>
                  <a:pt x="163258" y="242887"/>
                </a:cubicBezTo>
                <a:cubicBezTo>
                  <a:pt x="149872" y="233362"/>
                  <a:pt x="127241" y="228600"/>
                  <a:pt x="95097" y="228600"/>
                </a:cubicBezTo>
                <a:lnTo>
                  <a:pt x="71882" y="228600"/>
                </a:lnTo>
                <a:lnTo>
                  <a:pt x="77393" y="173088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5800" y="317500"/>
            <a:ext cx="3695700" cy="1765300"/>
          </a:xfrm>
          <a:prstGeom prst="rect">
            <a:avLst/>
          </a:prstGeom>
          <a:noFill/>
        </p:spPr>
      </p:pic>
      <p:pic>
        <p:nvPicPr>
          <p:cNvPr id="10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73500" y="2984500"/>
            <a:ext cx="1016000" cy="482600"/>
          </a:xfrm>
          <a:prstGeom prst="rect">
            <a:avLst/>
          </a:prstGeom>
          <a:noFill/>
        </p:spPr>
      </p:pic>
      <p:pic>
        <p:nvPicPr>
          <p:cNvPr id="104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96200" y="317500"/>
            <a:ext cx="4064000" cy="1765300"/>
          </a:xfrm>
          <a:prstGeom prst="rect">
            <a:avLst/>
          </a:prstGeom>
          <a:noFill/>
        </p:spPr>
      </p:pic>
      <p:pic>
        <p:nvPicPr>
          <p:cNvPr id="104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69500" y="4597400"/>
            <a:ext cx="1016000" cy="482600"/>
          </a:xfrm>
          <a:prstGeom prst="rect">
            <a:avLst/>
          </a:prstGeom>
          <a:noFill/>
        </p:spPr>
      </p:pic>
      <p:sp>
        <p:nvSpPr>
          <p:cNvPr id="54" name="TextBox 53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FB83A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0" y="4470400"/>
            <a:ext cx="5664200" cy="11557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58100" y="4483100"/>
            <a:ext cx="3606800" cy="9017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AAC1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89000" y="2387600"/>
            <a:ext cx="5143500" cy="6350000"/>
          </a:xfrm>
          <a:custGeom>
            <a:avLst/>
            <a:gdLst>
              <a:gd name="connsiteX0" fmla="*/ 0 w 5143500"/>
              <a:gd name="connsiteY0" fmla="*/ 6159500 h 6350000"/>
              <a:gd name="connsiteX1" fmla="*/ 0 w 5143500"/>
              <a:gd name="connsiteY1" fmla="*/ 190500 h 6350000"/>
              <a:gd name="connsiteX2" fmla="*/ 190500 w 5143500"/>
              <a:gd name="connsiteY2" fmla="*/ 0 h 6350000"/>
              <a:gd name="connsiteX3" fmla="*/ 4953000 w 5143500"/>
              <a:gd name="connsiteY3" fmla="*/ 0 h 6350000"/>
              <a:gd name="connsiteX4" fmla="*/ 5143500 w 5143500"/>
              <a:gd name="connsiteY4" fmla="*/ 190500 h 6350000"/>
              <a:gd name="connsiteX5" fmla="*/ 5143500 w 5143500"/>
              <a:gd name="connsiteY5" fmla="*/ 6159500 h 6350000"/>
              <a:gd name="connsiteX6" fmla="*/ 4953000 w 5143500"/>
              <a:gd name="connsiteY6" fmla="*/ 6350000 h 6350000"/>
              <a:gd name="connsiteX7" fmla="*/ 190500 w 5143500"/>
              <a:gd name="connsiteY7" fmla="*/ 6350000 h 6350000"/>
              <a:gd name="connsiteX8" fmla="*/ 0 w 5143500"/>
              <a:gd name="connsiteY8" fmla="*/ 6159500 h 635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143500" h="6350000">
                <a:moveTo>
                  <a:pt x="0" y="6159500"/>
                </a:moveTo>
                <a:lnTo>
                  <a:pt x="0" y="190500"/>
                </a:lnTo>
                <a:cubicBezTo>
                  <a:pt x="0" y="85293"/>
                  <a:pt x="85289" y="0"/>
                  <a:pt x="190500" y="0"/>
                </a:cubicBezTo>
                <a:lnTo>
                  <a:pt x="4953000" y="0"/>
                </a:lnTo>
                <a:cubicBezTo>
                  <a:pt x="5058206" y="0"/>
                  <a:pt x="5143500" y="85293"/>
                  <a:pt x="5143500" y="190500"/>
                </a:cubicBezTo>
                <a:lnTo>
                  <a:pt x="5143500" y="6159500"/>
                </a:lnTo>
                <a:cubicBezTo>
                  <a:pt x="5143500" y="6264710"/>
                  <a:pt x="5058206" y="6350000"/>
                  <a:pt x="4953000" y="6350000"/>
                </a:cubicBezTo>
                <a:lnTo>
                  <a:pt x="190500" y="6350000"/>
                </a:lnTo>
                <a:cubicBezTo>
                  <a:pt x="85289" y="6350000"/>
                  <a:pt x="0" y="6264709"/>
                  <a:pt x="0" y="6159500"/>
                </a:cubicBez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25500" y="2324100"/>
            <a:ext cx="5270500" cy="6477000"/>
          </a:xfrm>
          <a:custGeom>
            <a:avLst/>
            <a:gdLst>
              <a:gd name="connsiteX0" fmla="*/ 63500 w 5270500"/>
              <a:gd name="connsiteY0" fmla="*/ 6223000 h 6477000"/>
              <a:gd name="connsiteX1" fmla="*/ 63500 w 5270500"/>
              <a:gd name="connsiteY1" fmla="*/ 254000 h 6477000"/>
              <a:gd name="connsiteX2" fmla="*/ 254000 w 5270500"/>
              <a:gd name="connsiteY2" fmla="*/ 63500 h 6477000"/>
              <a:gd name="connsiteX3" fmla="*/ 5016500 w 5270500"/>
              <a:gd name="connsiteY3" fmla="*/ 63500 h 6477000"/>
              <a:gd name="connsiteX4" fmla="*/ 5207000 w 5270500"/>
              <a:gd name="connsiteY4" fmla="*/ 254000 h 6477000"/>
              <a:gd name="connsiteX5" fmla="*/ 5207000 w 5270500"/>
              <a:gd name="connsiteY5" fmla="*/ 6223000 h 6477000"/>
              <a:gd name="connsiteX6" fmla="*/ 5016500 w 5270500"/>
              <a:gd name="connsiteY6" fmla="*/ 6413500 h 6477000"/>
              <a:gd name="connsiteX7" fmla="*/ 254000 w 5270500"/>
              <a:gd name="connsiteY7" fmla="*/ 6413500 h 6477000"/>
              <a:gd name="connsiteX8" fmla="*/ 63500 w 5270500"/>
              <a:gd name="connsiteY8" fmla="*/ 6223000 h 647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270500" h="6477000">
                <a:moveTo>
                  <a:pt x="63500" y="6223000"/>
                </a:moveTo>
                <a:lnTo>
                  <a:pt x="63500" y="254000"/>
                </a:lnTo>
                <a:cubicBezTo>
                  <a:pt x="63500" y="148793"/>
                  <a:pt x="148789" y="63500"/>
                  <a:pt x="254000" y="63500"/>
                </a:cubicBezTo>
                <a:lnTo>
                  <a:pt x="5016500" y="63500"/>
                </a:lnTo>
                <a:cubicBezTo>
                  <a:pt x="5121706" y="63500"/>
                  <a:pt x="5207000" y="148793"/>
                  <a:pt x="5207000" y="254000"/>
                </a:cubicBezTo>
                <a:lnTo>
                  <a:pt x="5207000" y="6223000"/>
                </a:lnTo>
                <a:cubicBezTo>
                  <a:pt x="5207000" y="6328206"/>
                  <a:pt x="5121706" y="6413500"/>
                  <a:pt x="5016500" y="6413500"/>
                </a:cubicBezTo>
                <a:lnTo>
                  <a:pt x="254000" y="6413500"/>
                </a:lnTo>
                <a:cubicBezTo>
                  <a:pt x="148789" y="6413500"/>
                  <a:pt x="63500" y="6328206"/>
                  <a:pt x="63500" y="6223000"/>
                </a:cubicBezTo>
              </a:path>
            </a:pathLst>
          </a:custGeom>
          <a:solidFill>
            <a:srgbClr val="000000">
              <a:alpha val="0"/>
            </a:srgbClr>
          </a:solidFill>
          <a:ln w="1270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358900" y="5867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314450" y="5822950"/>
            <a:ext cx="927103" cy="927100"/>
          </a:xfrm>
          <a:custGeom>
            <a:avLst/>
            <a:gdLst>
              <a:gd name="connsiteX0" fmla="*/ 759904 w 927103"/>
              <a:gd name="connsiteY0" fmla="*/ 167208 h 927100"/>
              <a:gd name="connsiteX1" fmla="*/ 759904 w 927103"/>
              <a:gd name="connsiteY1" fmla="*/ 759891 h 927100"/>
              <a:gd name="connsiteX2" fmla="*/ 167208 w 927103"/>
              <a:gd name="connsiteY2" fmla="*/ 759891 h 927100"/>
              <a:gd name="connsiteX3" fmla="*/ 167208 w 927103"/>
              <a:gd name="connsiteY3" fmla="*/ 167208 h 927100"/>
              <a:gd name="connsiteX4" fmla="*/ 759904 w 927103"/>
              <a:gd name="connsiteY4" fmla="*/ 167208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0">
                <a:moveTo>
                  <a:pt x="759904" y="167208"/>
                </a:moveTo>
                <a:cubicBezTo>
                  <a:pt x="923569" y="330873"/>
                  <a:pt x="923569" y="596226"/>
                  <a:pt x="759904" y="759891"/>
                </a:cubicBezTo>
                <a:cubicBezTo>
                  <a:pt x="596226" y="923569"/>
                  <a:pt x="330873" y="923569"/>
                  <a:pt x="167208" y="759891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358900" y="4317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314450" y="42735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358900" y="7391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314450" y="7346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727200" y="50673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529080" y="53896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727200" y="53896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213100" y="43434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168650" y="42989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537764" y="465408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537764" y="48369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656753" y="609074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4 h 392607"/>
              <a:gd name="connsiteX2" fmla="*/ 26797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2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4"/>
                </a:lnTo>
                <a:lnTo>
                  <a:pt x="26797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649983" y="45398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4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8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8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4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3" y="83337"/>
                  <a:pt x="149568" y="74409"/>
                </a:cubicBezTo>
                <a:cubicBezTo>
                  <a:pt x="140043" y="65481"/>
                  <a:pt x="127850" y="61023"/>
                  <a:pt x="112966" y="61023"/>
                </a:cubicBezTo>
                <a:cubicBezTo>
                  <a:pt x="98234" y="61023"/>
                  <a:pt x="87071" y="62204"/>
                  <a:pt x="79476" y="64732"/>
                </a:cubicBezTo>
                <a:cubicBezTo>
                  <a:pt x="72034" y="67119"/>
                  <a:pt x="67564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50" y="0"/>
                  <a:pt x="189903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727200" y="66167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529080" y="69390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727200" y="69390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972300" y="2387600"/>
            <a:ext cx="5143500" cy="6350000"/>
          </a:xfrm>
          <a:custGeom>
            <a:avLst/>
            <a:gdLst>
              <a:gd name="connsiteX0" fmla="*/ 0 w 5143500"/>
              <a:gd name="connsiteY0" fmla="*/ 6159500 h 6350000"/>
              <a:gd name="connsiteX1" fmla="*/ 0 w 5143500"/>
              <a:gd name="connsiteY1" fmla="*/ 190500 h 6350000"/>
              <a:gd name="connsiteX2" fmla="*/ 190500 w 5143500"/>
              <a:gd name="connsiteY2" fmla="*/ 0 h 6350000"/>
              <a:gd name="connsiteX3" fmla="*/ 4953000 w 5143500"/>
              <a:gd name="connsiteY3" fmla="*/ 0 h 6350000"/>
              <a:gd name="connsiteX4" fmla="*/ 5143500 w 5143500"/>
              <a:gd name="connsiteY4" fmla="*/ 190500 h 6350000"/>
              <a:gd name="connsiteX5" fmla="*/ 5143500 w 5143500"/>
              <a:gd name="connsiteY5" fmla="*/ 6159500 h 6350000"/>
              <a:gd name="connsiteX6" fmla="*/ 4953000 w 5143500"/>
              <a:gd name="connsiteY6" fmla="*/ 6350000 h 6350000"/>
              <a:gd name="connsiteX7" fmla="*/ 190500 w 5143500"/>
              <a:gd name="connsiteY7" fmla="*/ 6350000 h 6350000"/>
              <a:gd name="connsiteX8" fmla="*/ 0 w 5143500"/>
              <a:gd name="connsiteY8" fmla="*/ 6159500 h 635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143500" h="6350000">
                <a:moveTo>
                  <a:pt x="0" y="61595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4953000" y="0"/>
                </a:lnTo>
                <a:cubicBezTo>
                  <a:pt x="5058206" y="0"/>
                  <a:pt x="5143500" y="85293"/>
                  <a:pt x="5143500" y="190500"/>
                </a:cubicBezTo>
                <a:lnTo>
                  <a:pt x="5143500" y="6159500"/>
                </a:lnTo>
                <a:cubicBezTo>
                  <a:pt x="5143500" y="6264710"/>
                  <a:pt x="5058206" y="6350000"/>
                  <a:pt x="4953000" y="6350000"/>
                </a:cubicBezTo>
                <a:lnTo>
                  <a:pt x="190500" y="6350000"/>
                </a:lnTo>
                <a:cubicBezTo>
                  <a:pt x="85293" y="6350000"/>
                  <a:pt x="0" y="6264709"/>
                  <a:pt x="0" y="6159500"/>
                </a:cubicBezTo>
              </a:path>
            </a:pathLst>
          </a:custGeom>
          <a:solidFill>
            <a:srgbClr val="4E74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908800" y="2324100"/>
            <a:ext cx="5270500" cy="6477000"/>
          </a:xfrm>
          <a:custGeom>
            <a:avLst/>
            <a:gdLst>
              <a:gd name="connsiteX0" fmla="*/ 63500 w 5270500"/>
              <a:gd name="connsiteY0" fmla="*/ 6223000 h 6477000"/>
              <a:gd name="connsiteX1" fmla="*/ 63500 w 5270500"/>
              <a:gd name="connsiteY1" fmla="*/ 254000 h 6477000"/>
              <a:gd name="connsiteX2" fmla="*/ 254000 w 5270500"/>
              <a:gd name="connsiteY2" fmla="*/ 63500 h 6477000"/>
              <a:gd name="connsiteX3" fmla="*/ 5016500 w 5270500"/>
              <a:gd name="connsiteY3" fmla="*/ 63500 h 6477000"/>
              <a:gd name="connsiteX4" fmla="*/ 5207000 w 5270500"/>
              <a:gd name="connsiteY4" fmla="*/ 254000 h 6477000"/>
              <a:gd name="connsiteX5" fmla="*/ 5207000 w 5270500"/>
              <a:gd name="connsiteY5" fmla="*/ 6223000 h 6477000"/>
              <a:gd name="connsiteX6" fmla="*/ 5016500 w 5270500"/>
              <a:gd name="connsiteY6" fmla="*/ 6413500 h 6477000"/>
              <a:gd name="connsiteX7" fmla="*/ 254000 w 5270500"/>
              <a:gd name="connsiteY7" fmla="*/ 6413500 h 6477000"/>
              <a:gd name="connsiteX8" fmla="*/ 63500 w 5270500"/>
              <a:gd name="connsiteY8" fmla="*/ 6223000 h 647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270500" h="6477000">
                <a:moveTo>
                  <a:pt x="63500" y="6223000"/>
                </a:moveTo>
                <a:lnTo>
                  <a:pt x="63500" y="254000"/>
                </a:lnTo>
                <a:cubicBezTo>
                  <a:pt x="63500" y="148793"/>
                  <a:pt x="148793" y="63500"/>
                  <a:pt x="254000" y="63500"/>
                </a:cubicBezTo>
                <a:lnTo>
                  <a:pt x="5016500" y="63500"/>
                </a:lnTo>
                <a:cubicBezTo>
                  <a:pt x="5121706" y="63500"/>
                  <a:pt x="5207000" y="148793"/>
                  <a:pt x="5207000" y="254000"/>
                </a:cubicBezTo>
                <a:lnTo>
                  <a:pt x="5207000" y="6223000"/>
                </a:lnTo>
                <a:cubicBezTo>
                  <a:pt x="5207000" y="6328206"/>
                  <a:pt x="5121706" y="6413500"/>
                  <a:pt x="5016500" y="6413500"/>
                </a:cubicBezTo>
                <a:lnTo>
                  <a:pt x="254000" y="6413500"/>
                </a:lnTo>
                <a:cubicBezTo>
                  <a:pt x="148793" y="6413500"/>
                  <a:pt x="63500" y="6328206"/>
                  <a:pt x="63500" y="6223000"/>
                </a:cubicBezTo>
              </a:path>
            </a:pathLst>
          </a:custGeom>
          <a:solidFill>
            <a:srgbClr val="000000">
              <a:alpha val="0"/>
            </a:srgbClr>
          </a:solidFill>
          <a:ln w="1270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442200" y="5930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4"/>
                </a:cubicBezTo>
                <a:cubicBezTo>
                  <a:pt x="551777" y="879122"/>
                  <a:pt x="286422" y="879122"/>
                  <a:pt x="122758" y="715444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397750" y="5886450"/>
            <a:ext cx="927103" cy="927100"/>
          </a:xfrm>
          <a:custGeom>
            <a:avLst/>
            <a:gdLst>
              <a:gd name="connsiteX0" fmla="*/ 759904 w 927103"/>
              <a:gd name="connsiteY0" fmla="*/ 167208 h 927100"/>
              <a:gd name="connsiteX1" fmla="*/ 759904 w 927103"/>
              <a:gd name="connsiteY1" fmla="*/ 759891 h 927100"/>
              <a:gd name="connsiteX2" fmla="*/ 167208 w 927103"/>
              <a:gd name="connsiteY2" fmla="*/ 759891 h 927100"/>
              <a:gd name="connsiteX3" fmla="*/ 167208 w 927103"/>
              <a:gd name="connsiteY3" fmla="*/ 167208 h 927100"/>
              <a:gd name="connsiteX4" fmla="*/ 759904 w 927103"/>
              <a:gd name="connsiteY4" fmla="*/ 167208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0">
                <a:moveTo>
                  <a:pt x="759904" y="167208"/>
                </a:moveTo>
                <a:cubicBezTo>
                  <a:pt x="923569" y="330873"/>
                  <a:pt x="923569" y="596226"/>
                  <a:pt x="759904" y="759891"/>
                </a:cubicBezTo>
                <a:cubicBezTo>
                  <a:pt x="596227" y="923569"/>
                  <a:pt x="330872" y="923569"/>
                  <a:pt x="167208" y="759891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442200" y="4381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2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397750" y="4337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442200" y="7454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7" y="879122"/>
                  <a:pt x="286422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397750" y="7410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7810500" y="51308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7612380" y="54531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7810500" y="54531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296400" y="44069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9251950" y="43624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8621064" y="4717580"/>
            <a:ext cx="347371" cy="63843"/>
          </a:xfrm>
          <a:custGeom>
            <a:avLst/>
            <a:gdLst>
              <a:gd name="connsiteX0" fmla="*/ 0 w 347371"/>
              <a:gd name="connsiteY0" fmla="*/ 63842 h 63843"/>
              <a:gd name="connsiteX1" fmla="*/ 0 w 347371"/>
              <a:gd name="connsiteY1" fmla="*/ 0 h 63843"/>
              <a:gd name="connsiteX2" fmla="*/ 347371 w 347371"/>
              <a:gd name="connsiteY2" fmla="*/ 0 h 63843"/>
              <a:gd name="connsiteX3" fmla="*/ 347371 w 347371"/>
              <a:gd name="connsiteY3" fmla="*/ 63842 h 63843"/>
              <a:gd name="connsiteX4" fmla="*/ 0 w 347371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3843">
                <a:moveTo>
                  <a:pt x="0" y="63842"/>
                </a:moveTo>
                <a:lnTo>
                  <a:pt x="0" y="0"/>
                </a:lnTo>
                <a:lnTo>
                  <a:pt x="347371" y="0"/>
                </a:lnTo>
                <a:lnTo>
                  <a:pt x="347371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8621064" y="4900409"/>
            <a:ext cx="347371" cy="64071"/>
          </a:xfrm>
          <a:custGeom>
            <a:avLst/>
            <a:gdLst>
              <a:gd name="connsiteX0" fmla="*/ 0 w 347371"/>
              <a:gd name="connsiteY0" fmla="*/ 64071 h 64071"/>
              <a:gd name="connsiteX1" fmla="*/ 0 w 347371"/>
              <a:gd name="connsiteY1" fmla="*/ 0 h 64071"/>
              <a:gd name="connsiteX2" fmla="*/ 347371 w 347371"/>
              <a:gd name="connsiteY2" fmla="*/ 0 h 64071"/>
              <a:gd name="connsiteX3" fmla="*/ 347371 w 347371"/>
              <a:gd name="connsiteY3" fmla="*/ 64071 h 64071"/>
              <a:gd name="connsiteX4" fmla="*/ 0 w 347371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4071">
                <a:moveTo>
                  <a:pt x="0" y="64071"/>
                </a:moveTo>
                <a:lnTo>
                  <a:pt x="0" y="0"/>
                </a:lnTo>
                <a:lnTo>
                  <a:pt x="347371" y="0"/>
                </a:lnTo>
                <a:lnTo>
                  <a:pt x="347371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7742034" y="6160592"/>
            <a:ext cx="234112" cy="392607"/>
          </a:xfrm>
          <a:custGeom>
            <a:avLst/>
            <a:gdLst>
              <a:gd name="connsiteX0" fmla="*/ 98234 w 234112"/>
              <a:gd name="connsiteY0" fmla="*/ 318782 h 392607"/>
              <a:gd name="connsiteX1" fmla="*/ 98234 w 234112"/>
              <a:gd name="connsiteY1" fmla="*/ 79324 h 392607"/>
              <a:gd name="connsiteX2" fmla="*/ 26796 w 234112"/>
              <a:gd name="connsiteY2" fmla="*/ 115785 h 392607"/>
              <a:gd name="connsiteX3" fmla="*/ 0 w 234112"/>
              <a:gd name="connsiteY3" fmla="*/ 68910 h 392607"/>
              <a:gd name="connsiteX4" fmla="*/ 111035 w 234112"/>
              <a:gd name="connsiteY4" fmla="*/ 0 h 392607"/>
              <a:gd name="connsiteX5" fmla="*/ 170713 w 234112"/>
              <a:gd name="connsiteY5" fmla="*/ 0 h 392607"/>
              <a:gd name="connsiteX6" fmla="*/ 170713 w 234112"/>
              <a:gd name="connsiteY6" fmla="*/ 337692 h 392607"/>
              <a:gd name="connsiteX7" fmla="*/ 234112 w 234112"/>
              <a:gd name="connsiteY7" fmla="*/ 340817 h 392607"/>
              <a:gd name="connsiteX8" fmla="*/ 234112 w 234112"/>
              <a:gd name="connsiteY8" fmla="*/ 392607 h 392607"/>
              <a:gd name="connsiteX9" fmla="*/ 22034 w 234112"/>
              <a:gd name="connsiteY9" fmla="*/ 392607 h 392607"/>
              <a:gd name="connsiteX10" fmla="*/ 22034 w 234112"/>
              <a:gd name="connsiteY10" fmla="*/ 342595 h 392607"/>
              <a:gd name="connsiteX11" fmla="*/ 80517 w 234112"/>
              <a:gd name="connsiteY11" fmla="*/ 339026 h 392607"/>
              <a:gd name="connsiteX12" fmla="*/ 93916 w 234112"/>
              <a:gd name="connsiteY12" fmla="*/ 334124 h 392607"/>
              <a:gd name="connsiteX13" fmla="*/ 98234 w 234112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2" h="392607">
                <a:moveTo>
                  <a:pt x="98234" y="318782"/>
                </a:moveTo>
                <a:lnTo>
                  <a:pt x="98234" y="79324"/>
                </a:lnTo>
                <a:lnTo>
                  <a:pt x="26796" y="115785"/>
                </a:lnTo>
                <a:lnTo>
                  <a:pt x="0" y="68910"/>
                </a:lnTo>
                <a:lnTo>
                  <a:pt x="111035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2" y="340817"/>
                </a:lnTo>
                <a:lnTo>
                  <a:pt x="234112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7738567" y="4603305"/>
            <a:ext cx="243179" cy="400494"/>
          </a:xfrm>
          <a:custGeom>
            <a:avLst/>
            <a:gdLst>
              <a:gd name="connsiteX0" fmla="*/ 0 w 243179"/>
              <a:gd name="connsiteY0" fmla="*/ 400494 h 400494"/>
              <a:gd name="connsiteX1" fmla="*/ 0 w 243179"/>
              <a:gd name="connsiteY1" fmla="*/ 353618 h 400494"/>
              <a:gd name="connsiteX2" fmla="*/ 121298 w 243179"/>
              <a:gd name="connsiteY2" fmla="*/ 200621 h 400494"/>
              <a:gd name="connsiteX3" fmla="*/ 146304 w 243179"/>
              <a:gd name="connsiteY3" fmla="*/ 168021 h 400494"/>
              <a:gd name="connsiteX4" fmla="*/ 158051 w 243179"/>
              <a:gd name="connsiteY4" fmla="*/ 144805 h 400494"/>
              <a:gd name="connsiteX5" fmla="*/ 163855 w 243179"/>
              <a:gd name="connsiteY5" fmla="*/ 108788 h 400494"/>
              <a:gd name="connsiteX6" fmla="*/ 149567 w 243179"/>
              <a:gd name="connsiteY6" fmla="*/ 74409 h 400494"/>
              <a:gd name="connsiteX7" fmla="*/ 112966 w 243179"/>
              <a:gd name="connsiteY7" fmla="*/ 61023 h 400494"/>
              <a:gd name="connsiteX8" fmla="*/ 79476 w 243179"/>
              <a:gd name="connsiteY8" fmla="*/ 64732 h 400494"/>
              <a:gd name="connsiteX9" fmla="*/ 66078 w 243179"/>
              <a:gd name="connsiteY9" fmla="*/ 72923 h 400494"/>
              <a:gd name="connsiteX10" fmla="*/ 63995 w 243179"/>
              <a:gd name="connsiteY10" fmla="*/ 87210 h 400494"/>
              <a:gd name="connsiteX11" fmla="*/ 63995 w 243179"/>
              <a:gd name="connsiteY11" fmla="*/ 130365 h 400494"/>
              <a:gd name="connsiteX12" fmla="*/ 1790 w 243179"/>
              <a:gd name="connsiteY12" fmla="*/ 126200 h 400494"/>
              <a:gd name="connsiteX13" fmla="*/ 1790 w 243179"/>
              <a:gd name="connsiteY13" fmla="*/ 28575 h 400494"/>
              <a:gd name="connsiteX14" fmla="*/ 119354 w 243179"/>
              <a:gd name="connsiteY14" fmla="*/ 0 h 400494"/>
              <a:gd name="connsiteX15" fmla="*/ 210299 w 243179"/>
              <a:gd name="connsiteY15" fmla="*/ 29616 h 400494"/>
              <a:gd name="connsiteX16" fmla="*/ 240804 w 243179"/>
              <a:gd name="connsiteY16" fmla="*/ 110274 h 400494"/>
              <a:gd name="connsiteX17" fmla="*/ 188861 w 243179"/>
              <a:gd name="connsiteY17" fmla="*/ 224282 h 400494"/>
              <a:gd name="connsiteX18" fmla="*/ 90779 w 243179"/>
              <a:gd name="connsiteY18" fmla="*/ 340068 h 400494"/>
              <a:gd name="connsiteX19" fmla="*/ 243179 w 243179"/>
              <a:gd name="connsiteY19" fmla="*/ 340068 h 400494"/>
              <a:gd name="connsiteX20" fmla="*/ 243179 w 243179"/>
              <a:gd name="connsiteY20" fmla="*/ 400494 h 400494"/>
              <a:gd name="connsiteX21" fmla="*/ 0 w 243179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79" h="400494">
                <a:moveTo>
                  <a:pt x="0" y="400494"/>
                </a:moveTo>
                <a:lnTo>
                  <a:pt x="0" y="353618"/>
                </a:lnTo>
                <a:lnTo>
                  <a:pt x="121298" y="200621"/>
                </a:lnTo>
                <a:cubicBezTo>
                  <a:pt x="133794" y="184391"/>
                  <a:pt x="142125" y="173532"/>
                  <a:pt x="146304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37" y="61023"/>
                  <a:pt x="112966" y="61023"/>
                </a:cubicBezTo>
                <a:cubicBezTo>
                  <a:pt x="98221" y="61023"/>
                  <a:pt x="87058" y="62204"/>
                  <a:pt x="79476" y="64732"/>
                </a:cubicBezTo>
                <a:cubicBezTo>
                  <a:pt x="72034" y="67119"/>
                  <a:pt x="67564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71" y="0"/>
                  <a:pt x="119354" y="0"/>
                </a:cubicBezTo>
                <a:cubicBezTo>
                  <a:pt x="159537" y="0"/>
                  <a:pt x="189903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79" y="340068"/>
                </a:lnTo>
                <a:lnTo>
                  <a:pt x="243179" y="340068"/>
                </a:lnTo>
                <a:lnTo>
                  <a:pt x="243179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7810500" y="6680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7612380" y="70025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7810500" y="7002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5600" y="7594600"/>
            <a:ext cx="317500" cy="431800"/>
          </a:xfrm>
          <a:prstGeom prst="rect">
            <a:avLst/>
          </a:prstGeom>
          <a:noFill/>
        </p:spPr>
      </p:pic>
      <p:pic>
        <p:nvPicPr>
          <p:cNvPr id="103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5800" y="317500"/>
            <a:ext cx="3695700" cy="1765300"/>
          </a:xfrm>
          <a:prstGeom prst="rect">
            <a:avLst/>
          </a:prstGeom>
          <a:noFill/>
        </p:spPr>
      </p:pic>
      <p:pic>
        <p:nvPicPr>
          <p:cNvPr id="103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4533900"/>
            <a:ext cx="1016000" cy="482600"/>
          </a:xfrm>
          <a:prstGeom prst="rect">
            <a:avLst/>
          </a:prstGeom>
          <a:noFill/>
        </p:spPr>
      </p:pic>
      <p:pic>
        <p:nvPicPr>
          <p:cNvPr id="103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96200" y="317500"/>
            <a:ext cx="4064000" cy="1765300"/>
          </a:xfrm>
          <a:prstGeom prst="rect">
            <a:avLst/>
          </a:prstGeom>
          <a:noFill/>
        </p:spPr>
      </p:pic>
      <p:pic>
        <p:nvPicPr>
          <p:cNvPr id="104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969500" y="4597400"/>
            <a:ext cx="1016000" cy="482600"/>
          </a:xfrm>
          <a:prstGeom prst="rect">
            <a:avLst/>
          </a:prstGeom>
          <a:noFill/>
        </p:spPr>
      </p:pic>
      <p:pic>
        <p:nvPicPr>
          <p:cNvPr id="104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708900" y="7658100"/>
            <a:ext cx="304800" cy="431800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AAC1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89000" y="2387600"/>
            <a:ext cx="5143500" cy="6350000"/>
          </a:xfrm>
          <a:custGeom>
            <a:avLst/>
            <a:gdLst>
              <a:gd name="connsiteX0" fmla="*/ 0 w 5143500"/>
              <a:gd name="connsiteY0" fmla="*/ 6159500 h 6350000"/>
              <a:gd name="connsiteX1" fmla="*/ 0 w 5143500"/>
              <a:gd name="connsiteY1" fmla="*/ 190500 h 6350000"/>
              <a:gd name="connsiteX2" fmla="*/ 190500 w 5143500"/>
              <a:gd name="connsiteY2" fmla="*/ 0 h 6350000"/>
              <a:gd name="connsiteX3" fmla="*/ 4953000 w 5143500"/>
              <a:gd name="connsiteY3" fmla="*/ 0 h 6350000"/>
              <a:gd name="connsiteX4" fmla="*/ 5143500 w 5143500"/>
              <a:gd name="connsiteY4" fmla="*/ 190500 h 6350000"/>
              <a:gd name="connsiteX5" fmla="*/ 5143500 w 5143500"/>
              <a:gd name="connsiteY5" fmla="*/ 6159500 h 6350000"/>
              <a:gd name="connsiteX6" fmla="*/ 4953000 w 5143500"/>
              <a:gd name="connsiteY6" fmla="*/ 6350000 h 6350000"/>
              <a:gd name="connsiteX7" fmla="*/ 190500 w 5143500"/>
              <a:gd name="connsiteY7" fmla="*/ 6350000 h 6350000"/>
              <a:gd name="connsiteX8" fmla="*/ 0 w 5143500"/>
              <a:gd name="connsiteY8" fmla="*/ 6159500 h 635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143500" h="6350000">
                <a:moveTo>
                  <a:pt x="0" y="6159500"/>
                </a:moveTo>
                <a:lnTo>
                  <a:pt x="0" y="190500"/>
                </a:lnTo>
                <a:cubicBezTo>
                  <a:pt x="0" y="85293"/>
                  <a:pt x="85289" y="0"/>
                  <a:pt x="190500" y="0"/>
                </a:cubicBezTo>
                <a:lnTo>
                  <a:pt x="4953000" y="0"/>
                </a:lnTo>
                <a:cubicBezTo>
                  <a:pt x="5058206" y="0"/>
                  <a:pt x="5143500" y="85293"/>
                  <a:pt x="5143500" y="190500"/>
                </a:cubicBezTo>
                <a:lnTo>
                  <a:pt x="5143500" y="6159500"/>
                </a:lnTo>
                <a:cubicBezTo>
                  <a:pt x="5143500" y="6264710"/>
                  <a:pt x="5058206" y="6350000"/>
                  <a:pt x="4953000" y="6350000"/>
                </a:cubicBezTo>
                <a:lnTo>
                  <a:pt x="190500" y="6350000"/>
                </a:lnTo>
                <a:cubicBezTo>
                  <a:pt x="85289" y="6350000"/>
                  <a:pt x="0" y="6264709"/>
                  <a:pt x="0" y="6159500"/>
                </a:cubicBez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25500" y="2324100"/>
            <a:ext cx="5270500" cy="6477000"/>
          </a:xfrm>
          <a:custGeom>
            <a:avLst/>
            <a:gdLst>
              <a:gd name="connsiteX0" fmla="*/ 63500 w 5270500"/>
              <a:gd name="connsiteY0" fmla="*/ 6223000 h 6477000"/>
              <a:gd name="connsiteX1" fmla="*/ 63500 w 5270500"/>
              <a:gd name="connsiteY1" fmla="*/ 254000 h 6477000"/>
              <a:gd name="connsiteX2" fmla="*/ 254000 w 5270500"/>
              <a:gd name="connsiteY2" fmla="*/ 63500 h 6477000"/>
              <a:gd name="connsiteX3" fmla="*/ 5016500 w 5270500"/>
              <a:gd name="connsiteY3" fmla="*/ 63500 h 6477000"/>
              <a:gd name="connsiteX4" fmla="*/ 5207000 w 5270500"/>
              <a:gd name="connsiteY4" fmla="*/ 254000 h 6477000"/>
              <a:gd name="connsiteX5" fmla="*/ 5207000 w 5270500"/>
              <a:gd name="connsiteY5" fmla="*/ 6223000 h 6477000"/>
              <a:gd name="connsiteX6" fmla="*/ 5016500 w 5270500"/>
              <a:gd name="connsiteY6" fmla="*/ 6413500 h 6477000"/>
              <a:gd name="connsiteX7" fmla="*/ 254000 w 5270500"/>
              <a:gd name="connsiteY7" fmla="*/ 6413500 h 6477000"/>
              <a:gd name="connsiteX8" fmla="*/ 63500 w 5270500"/>
              <a:gd name="connsiteY8" fmla="*/ 6223000 h 647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270500" h="6477000">
                <a:moveTo>
                  <a:pt x="63500" y="6223000"/>
                </a:moveTo>
                <a:lnTo>
                  <a:pt x="63500" y="254000"/>
                </a:lnTo>
                <a:cubicBezTo>
                  <a:pt x="63500" y="148793"/>
                  <a:pt x="148789" y="63500"/>
                  <a:pt x="254000" y="63500"/>
                </a:cubicBezTo>
                <a:lnTo>
                  <a:pt x="5016500" y="63500"/>
                </a:lnTo>
                <a:cubicBezTo>
                  <a:pt x="5121706" y="63500"/>
                  <a:pt x="5207000" y="148793"/>
                  <a:pt x="5207000" y="254000"/>
                </a:cubicBezTo>
                <a:lnTo>
                  <a:pt x="5207000" y="6223000"/>
                </a:lnTo>
                <a:cubicBezTo>
                  <a:pt x="5207000" y="6328206"/>
                  <a:pt x="5121706" y="6413500"/>
                  <a:pt x="5016500" y="6413500"/>
                </a:cubicBezTo>
                <a:lnTo>
                  <a:pt x="254000" y="6413500"/>
                </a:lnTo>
                <a:cubicBezTo>
                  <a:pt x="148789" y="6413500"/>
                  <a:pt x="63500" y="6328206"/>
                  <a:pt x="63500" y="6223000"/>
                </a:cubicBezTo>
              </a:path>
            </a:pathLst>
          </a:custGeom>
          <a:solidFill>
            <a:srgbClr val="000000">
              <a:alpha val="0"/>
            </a:srgbClr>
          </a:solidFill>
          <a:ln w="1270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358900" y="5867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314450" y="5822950"/>
            <a:ext cx="927103" cy="927100"/>
          </a:xfrm>
          <a:custGeom>
            <a:avLst/>
            <a:gdLst>
              <a:gd name="connsiteX0" fmla="*/ 759904 w 927103"/>
              <a:gd name="connsiteY0" fmla="*/ 167208 h 927100"/>
              <a:gd name="connsiteX1" fmla="*/ 759904 w 927103"/>
              <a:gd name="connsiteY1" fmla="*/ 759891 h 927100"/>
              <a:gd name="connsiteX2" fmla="*/ 167208 w 927103"/>
              <a:gd name="connsiteY2" fmla="*/ 759891 h 927100"/>
              <a:gd name="connsiteX3" fmla="*/ 167208 w 927103"/>
              <a:gd name="connsiteY3" fmla="*/ 167208 h 927100"/>
              <a:gd name="connsiteX4" fmla="*/ 759904 w 927103"/>
              <a:gd name="connsiteY4" fmla="*/ 167208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0">
                <a:moveTo>
                  <a:pt x="759904" y="167208"/>
                </a:moveTo>
                <a:cubicBezTo>
                  <a:pt x="923569" y="330873"/>
                  <a:pt x="923569" y="596226"/>
                  <a:pt x="759904" y="759891"/>
                </a:cubicBezTo>
                <a:cubicBezTo>
                  <a:pt x="596226" y="923569"/>
                  <a:pt x="330873" y="923569"/>
                  <a:pt x="167208" y="759891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358900" y="4317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314450" y="42735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358900" y="7391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314450" y="7346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727200" y="50673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529080" y="53896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727200" y="53896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213100" y="43434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168650" y="42989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537764" y="465408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537764" y="48369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727200" y="66167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529080" y="69390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727200" y="69390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6972300" y="2387600"/>
            <a:ext cx="5143500" cy="6350000"/>
          </a:xfrm>
          <a:custGeom>
            <a:avLst/>
            <a:gdLst>
              <a:gd name="connsiteX0" fmla="*/ 0 w 5143500"/>
              <a:gd name="connsiteY0" fmla="*/ 6159500 h 6350000"/>
              <a:gd name="connsiteX1" fmla="*/ 0 w 5143500"/>
              <a:gd name="connsiteY1" fmla="*/ 190500 h 6350000"/>
              <a:gd name="connsiteX2" fmla="*/ 190500 w 5143500"/>
              <a:gd name="connsiteY2" fmla="*/ 0 h 6350000"/>
              <a:gd name="connsiteX3" fmla="*/ 4953000 w 5143500"/>
              <a:gd name="connsiteY3" fmla="*/ 0 h 6350000"/>
              <a:gd name="connsiteX4" fmla="*/ 5143500 w 5143500"/>
              <a:gd name="connsiteY4" fmla="*/ 190500 h 6350000"/>
              <a:gd name="connsiteX5" fmla="*/ 5143500 w 5143500"/>
              <a:gd name="connsiteY5" fmla="*/ 6159500 h 6350000"/>
              <a:gd name="connsiteX6" fmla="*/ 4953000 w 5143500"/>
              <a:gd name="connsiteY6" fmla="*/ 6350000 h 6350000"/>
              <a:gd name="connsiteX7" fmla="*/ 190500 w 5143500"/>
              <a:gd name="connsiteY7" fmla="*/ 6350000 h 6350000"/>
              <a:gd name="connsiteX8" fmla="*/ 0 w 5143500"/>
              <a:gd name="connsiteY8" fmla="*/ 6159500 h 635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143500" h="6350000">
                <a:moveTo>
                  <a:pt x="0" y="61595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4953000" y="0"/>
                </a:lnTo>
                <a:cubicBezTo>
                  <a:pt x="5058206" y="0"/>
                  <a:pt x="5143500" y="85293"/>
                  <a:pt x="5143500" y="190500"/>
                </a:cubicBezTo>
                <a:lnTo>
                  <a:pt x="5143500" y="6159500"/>
                </a:lnTo>
                <a:cubicBezTo>
                  <a:pt x="5143500" y="6264710"/>
                  <a:pt x="5058206" y="6350000"/>
                  <a:pt x="4953000" y="6350000"/>
                </a:cubicBezTo>
                <a:lnTo>
                  <a:pt x="190500" y="6350000"/>
                </a:lnTo>
                <a:cubicBezTo>
                  <a:pt x="85293" y="6350000"/>
                  <a:pt x="0" y="6264709"/>
                  <a:pt x="0" y="6159500"/>
                </a:cubicBezTo>
              </a:path>
            </a:pathLst>
          </a:custGeom>
          <a:solidFill>
            <a:srgbClr val="4E74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908800" y="2324100"/>
            <a:ext cx="5270500" cy="6477000"/>
          </a:xfrm>
          <a:custGeom>
            <a:avLst/>
            <a:gdLst>
              <a:gd name="connsiteX0" fmla="*/ 63500 w 5270500"/>
              <a:gd name="connsiteY0" fmla="*/ 6223000 h 6477000"/>
              <a:gd name="connsiteX1" fmla="*/ 63500 w 5270500"/>
              <a:gd name="connsiteY1" fmla="*/ 254000 h 6477000"/>
              <a:gd name="connsiteX2" fmla="*/ 254000 w 5270500"/>
              <a:gd name="connsiteY2" fmla="*/ 63500 h 6477000"/>
              <a:gd name="connsiteX3" fmla="*/ 5016500 w 5270500"/>
              <a:gd name="connsiteY3" fmla="*/ 63500 h 6477000"/>
              <a:gd name="connsiteX4" fmla="*/ 5207000 w 5270500"/>
              <a:gd name="connsiteY4" fmla="*/ 254000 h 6477000"/>
              <a:gd name="connsiteX5" fmla="*/ 5207000 w 5270500"/>
              <a:gd name="connsiteY5" fmla="*/ 6223000 h 6477000"/>
              <a:gd name="connsiteX6" fmla="*/ 5016500 w 5270500"/>
              <a:gd name="connsiteY6" fmla="*/ 6413500 h 6477000"/>
              <a:gd name="connsiteX7" fmla="*/ 254000 w 5270500"/>
              <a:gd name="connsiteY7" fmla="*/ 6413500 h 6477000"/>
              <a:gd name="connsiteX8" fmla="*/ 63500 w 5270500"/>
              <a:gd name="connsiteY8" fmla="*/ 6223000 h 647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270500" h="6477000">
                <a:moveTo>
                  <a:pt x="63500" y="6223000"/>
                </a:moveTo>
                <a:lnTo>
                  <a:pt x="63500" y="254000"/>
                </a:lnTo>
                <a:cubicBezTo>
                  <a:pt x="63500" y="148793"/>
                  <a:pt x="148793" y="63500"/>
                  <a:pt x="254000" y="63500"/>
                </a:cubicBezTo>
                <a:lnTo>
                  <a:pt x="5016500" y="63500"/>
                </a:lnTo>
                <a:cubicBezTo>
                  <a:pt x="5121706" y="63500"/>
                  <a:pt x="5207000" y="148793"/>
                  <a:pt x="5207000" y="254000"/>
                </a:cubicBezTo>
                <a:lnTo>
                  <a:pt x="5207000" y="6223000"/>
                </a:lnTo>
                <a:cubicBezTo>
                  <a:pt x="5207000" y="6328206"/>
                  <a:pt x="5121706" y="6413500"/>
                  <a:pt x="5016500" y="6413500"/>
                </a:cubicBezTo>
                <a:lnTo>
                  <a:pt x="254000" y="6413500"/>
                </a:lnTo>
                <a:cubicBezTo>
                  <a:pt x="148793" y="6413500"/>
                  <a:pt x="63500" y="6328206"/>
                  <a:pt x="63500" y="6223000"/>
                </a:cubicBezTo>
              </a:path>
            </a:pathLst>
          </a:custGeom>
          <a:solidFill>
            <a:srgbClr val="000000">
              <a:alpha val="0"/>
            </a:srgbClr>
          </a:solidFill>
          <a:ln w="1270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442200" y="5930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4"/>
                </a:cubicBezTo>
                <a:cubicBezTo>
                  <a:pt x="551777" y="879122"/>
                  <a:pt x="286422" y="879122"/>
                  <a:pt x="122758" y="715444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397750" y="5886450"/>
            <a:ext cx="927103" cy="927100"/>
          </a:xfrm>
          <a:custGeom>
            <a:avLst/>
            <a:gdLst>
              <a:gd name="connsiteX0" fmla="*/ 759904 w 927103"/>
              <a:gd name="connsiteY0" fmla="*/ 167208 h 927100"/>
              <a:gd name="connsiteX1" fmla="*/ 759904 w 927103"/>
              <a:gd name="connsiteY1" fmla="*/ 759891 h 927100"/>
              <a:gd name="connsiteX2" fmla="*/ 167208 w 927103"/>
              <a:gd name="connsiteY2" fmla="*/ 759891 h 927100"/>
              <a:gd name="connsiteX3" fmla="*/ 167208 w 927103"/>
              <a:gd name="connsiteY3" fmla="*/ 167208 h 927100"/>
              <a:gd name="connsiteX4" fmla="*/ 759904 w 927103"/>
              <a:gd name="connsiteY4" fmla="*/ 167208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0">
                <a:moveTo>
                  <a:pt x="759904" y="167208"/>
                </a:moveTo>
                <a:cubicBezTo>
                  <a:pt x="923569" y="330873"/>
                  <a:pt x="923569" y="596226"/>
                  <a:pt x="759904" y="759891"/>
                </a:cubicBezTo>
                <a:cubicBezTo>
                  <a:pt x="596227" y="923569"/>
                  <a:pt x="330872" y="923569"/>
                  <a:pt x="167208" y="759891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442200" y="4381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2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397750" y="4337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442200" y="7454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7" y="879122"/>
                  <a:pt x="286422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397750" y="7410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810500" y="51308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612380" y="54531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7810500" y="54531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296400" y="44069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9251950" y="43624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8621064" y="4717580"/>
            <a:ext cx="347371" cy="63843"/>
          </a:xfrm>
          <a:custGeom>
            <a:avLst/>
            <a:gdLst>
              <a:gd name="connsiteX0" fmla="*/ 0 w 347371"/>
              <a:gd name="connsiteY0" fmla="*/ 63842 h 63843"/>
              <a:gd name="connsiteX1" fmla="*/ 0 w 347371"/>
              <a:gd name="connsiteY1" fmla="*/ 0 h 63843"/>
              <a:gd name="connsiteX2" fmla="*/ 347371 w 347371"/>
              <a:gd name="connsiteY2" fmla="*/ 0 h 63843"/>
              <a:gd name="connsiteX3" fmla="*/ 347371 w 347371"/>
              <a:gd name="connsiteY3" fmla="*/ 63842 h 63843"/>
              <a:gd name="connsiteX4" fmla="*/ 0 w 347371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3843">
                <a:moveTo>
                  <a:pt x="0" y="63842"/>
                </a:moveTo>
                <a:lnTo>
                  <a:pt x="0" y="0"/>
                </a:lnTo>
                <a:lnTo>
                  <a:pt x="347371" y="0"/>
                </a:lnTo>
                <a:lnTo>
                  <a:pt x="347371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8621064" y="4900409"/>
            <a:ext cx="347371" cy="64071"/>
          </a:xfrm>
          <a:custGeom>
            <a:avLst/>
            <a:gdLst>
              <a:gd name="connsiteX0" fmla="*/ 0 w 347371"/>
              <a:gd name="connsiteY0" fmla="*/ 64071 h 64071"/>
              <a:gd name="connsiteX1" fmla="*/ 0 w 347371"/>
              <a:gd name="connsiteY1" fmla="*/ 0 h 64071"/>
              <a:gd name="connsiteX2" fmla="*/ 347371 w 347371"/>
              <a:gd name="connsiteY2" fmla="*/ 0 h 64071"/>
              <a:gd name="connsiteX3" fmla="*/ 347371 w 347371"/>
              <a:gd name="connsiteY3" fmla="*/ 64071 h 64071"/>
              <a:gd name="connsiteX4" fmla="*/ 0 w 347371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4071">
                <a:moveTo>
                  <a:pt x="0" y="64071"/>
                </a:moveTo>
                <a:lnTo>
                  <a:pt x="0" y="0"/>
                </a:lnTo>
                <a:lnTo>
                  <a:pt x="347371" y="0"/>
                </a:lnTo>
                <a:lnTo>
                  <a:pt x="347371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7742034" y="6160592"/>
            <a:ext cx="234112" cy="392607"/>
          </a:xfrm>
          <a:custGeom>
            <a:avLst/>
            <a:gdLst>
              <a:gd name="connsiteX0" fmla="*/ 98234 w 234112"/>
              <a:gd name="connsiteY0" fmla="*/ 318782 h 392607"/>
              <a:gd name="connsiteX1" fmla="*/ 98234 w 234112"/>
              <a:gd name="connsiteY1" fmla="*/ 79324 h 392607"/>
              <a:gd name="connsiteX2" fmla="*/ 26796 w 234112"/>
              <a:gd name="connsiteY2" fmla="*/ 115785 h 392607"/>
              <a:gd name="connsiteX3" fmla="*/ 0 w 234112"/>
              <a:gd name="connsiteY3" fmla="*/ 68910 h 392607"/>
              <a:gd name="connsiteX4" fmla="*/ 111035 w 234112"/>
              <a:gd name="connsiteY4" fmla="*/ 0 h 392607"/>
              <a:gd name="connsiteX5" fmla="*/ 170713 w 234112"/>
              <a:gd name="connsiteY5" fmla="*/ 0 h 392607"/>
              <a:gd name="connsiteX6" fmla="*/ 170713 w 234112"/>
              <a:gd name="connsiteY6" fmla="*/ 337692 h 392607"/>
              <a:gd name="connsiteX7" fmla="*/ 234112 w 234112"/>
              <a:gd name="connsiteY7" fmla="*/ 340817 h 392607"/>
              <a:gd name="connsiteX8" fmla="*/ 234112 w 234112"/>
              <a:gd name="connsiteY8" fmla="*/ 392607 h 392607"/>
              <a:gd name="connsiteX9" fmla="*/ 22034 w 234112"/>
              <a:gd name="connsiteY9" fmla="*/ 392607 h 392607"/>
              <a:gd name="connsiteX10" fmla="*/ 22034 w 234112"/>
              <a:gd name="connsiteY10" fmla="*/ 342595 h 392607"/>
              <a:gd name="connsiteX11" fmla="*/ 80517 w 234112"/>
              <a:gd name="connsiteY11" fmla="*/ 339026 h 392607"/>
              <a:gd name="connsiteX12" fmla="*/ 93916 w 234112"/>
              <a:gd name="connsiteY12" fmla="*/ 334124 h 392607"/>
              <a:gd name="connsiteX13" fmla="*/ 98234 w 234112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2" h="392607">
                <a:moveTo>
                  <a:pt x="98234" y="318782"/>
                </a:moveTo>
                <a:lnTo>
                  <a:pt x="98234" y="79324"/>
                </a:lnTo>
                <a:lnTo>
                  <a:pt x="26796" y="115785"/>
                </a:lnTo>
                <a:lnTo>
                  <a:pt x="0" y="68910"/>
                </a:lnTo>
                <a:lnTo>
                  <a:pt x="111035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2" y="340817"/>
                </a:lnTo>
                <a:lnTo>
                  <a:pt x="234112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7738567" y="4603305"/>
            <a:ext cx="243179" cy="400494"/>
          </a:xfrm>
          <a:custGeom>
            <a:avLst/>
            <a:gdLst>
              <a:gd name="connsiteX0" fmla="*/ 0 w 243179"/>
              <a:gd name="connsiteY0" fmla="*/ 400494 h 400494"/>
              <a:gd name="connsiteX1" fmla="*/ 0 w 243179"/>
              <a:gd name="connsiteY1" fmla="*/ 353618 h 400494"/>
              <a:gd name="connsiteX2" fmla="*/ 121298 w 243179"/>
              <a:gd name="connsiteY2" fmla="*/ 200621 h 400494"/>
              <a:gd name="connsiteX3" fmla="*/ 146304 w 243179"/>
              <a:gd name="connsiteY3" fmla="*/ 168021 h 400494"/>
              <a:gd name="connsiteX4" fmla="*/ 158051 w 243179"/>
              <a:gd name="connsiteY4" fmla="*/ 144805 h 400494"/>
              <a:gd name="connsiteX5" fmla="*/ 163855 w 243179"/>
              <a:gd name="connsiteY5" fmla="*/ 108788 h 400494"/>
              <a:gd name="connsiteX6" fmla="*/ 149567 w 243179"/>
              <a:gd name="connsiteY6" fmla="*/ 74409 h 400494"/>
              <a:gd name="connsiteX7" fmla="*/ 112966 w 243179"/>
              <a:gd name="connsiteY7" fmla="*/ 61023 h 400494"/>
              <a:gd name="connsiteX8" fmla="*/ 79476 w 243179"/>
              <a:gd name="connsiteY8" fmla="*/ 64732 h 400494"/>
              <a:gd name="connsiteX9" fmla="*/ 66078 w 243179"/>
              <a:gd name="connsiteY9" fmla="*/ 72923 h 400494"/>
              <a:gd name="connsiteX10" fmla="*/ 63995 w 243179"/>
              <a:gd name="connsiteY10" fmla="*/ 87210 h 400494"/>
              <a:gd name="connsiteX11" fmla="*/ 63995 w 243179"/>
              <a:gd name="connsiteY11" fmla="*/ 130365 h 400494"/>
              <a:gd name="connsiteX12" fmla="*/ 1790 w 243179"/>
              <a:gd name="connsiteY12" fmla="*/ 126200 h 400494"/>
              <a:gd name="connsiteX13" fmla="*/ 1790 w 243179"/>
              <a:gd name="connsiteY13" fmla="*/ 28575 h 400494"/>
              <a:gd name="connsiteX14" fmla="*/ 119354 w 243179"/>
              <a:gd name="connsiteY14" fmla="*/ 0 h 400494"/>
              <a:gd name="connsiteX15" fmla="*/ 210299 w 243179"/>
              <a:gd name="connsiteY15" fmla="*/ 29616 h 400494"/>
              <a:gd name="connsiteX16" fmla="*/ 240804 w 243179"/>
              <a:gd name="connsiteY16" fmla="*/ 110274 h 400494"/>
              <a:gd name="connsiteX17" fmla="*/ 188861 w 243179"/>
              <a:gd name="connsiteY17" fmla="*/ 224282 h 400494"/>
              <a:gd name="connsiteX18" fmla="*/ 90779 w 243179"/>
              <a:gd name="connsiteY18" fmla="*/ 340068 h 400494"/>
              <a:gd name="connsiteX19" fmla="*/ 243179 w 243179"/>
              <a:gd name="connsiteY19" fmla="*/ 340068 h 400494"/>
              <a:gd name="connsiteX20" fmla="*/ 243179 w 243179"/>
              <a:gd name="connsiteY20" fmla="*/ 400494 h 400494"/>
              <a:gd name="connsiteX21" fmla="*/ 0 w 243179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79" h="400494">
                <a:moveTo>
                  <a:pt x="0" y="400494"/>
                </a:moveTo>
                <a:lnTo>
                  <a:pt x="0" y="353618"/>
                </a:lnTo>
                <a:lnTo>
                  <a:pt x="121298" y="200621"/>
                </a:lnTo>
                <a:cubicBezTo>
                  <a:pt x="133794" y="184391"/>
                  <a:pt x="142125" y="173532"/>
                  <a:pt x="146304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37" y="61023"/>
                  <a:pt x="112966" y="61023"/>
                </a:cubicBezTo>
                <a:cubicBezTo>
                  <a:pt x="98221" y="61023"/>
                  <a:pt x="87058" y="62204"/>
                  <a:pt x="79476" y="64732"/>
                </a:cubicBezTo>
                <a:cubicBezTo>
                  <a:pt x="72034" y="67119"/>
                  <a:pt x="67564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71" y="0"/>
                  <a:pt x="119354" y="0"/>
                </a:cubicBezTo>
                <a:cubicBezTo>
                  <a:pt x="159537" y="0"/>
                  <a:pt x="189903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79" y="340068"/>
                </a:lnTo>
                <a:lnTo>
                  <a:pt x="243179" y="340068"/>
                </a:lnTo>
                <a:lnTo>
                  <a:pt x="243179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7810500" y="6680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7612380" y="70025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7810500" y="7002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2730538" y="5528462"/>
            <a:ext cx="2959023" cy="1507470"/>
          </a:xfrm>
          <a:custGeom>
            <a:avLst/>
            <a:gdLst>
              <a:gd name="connsiteX0" fmla="*/ 157924 w 2959023"/>
              <a:gd name="connsiteY0" fmla="*/ 0 h 1507470"/>
              <a:gd name="connsiteX1" fmla="*/ 672668 w 2959023"/>
              <a:gd name="connsiteY1" fmla="*/ 515149 h 1507470"/>
              <a:gd name="connsiteX2" fmla="*/ 433349 w 2959023"/>
              <a:gd name="connsiteY2" fmla="*/ 585787 h 1507470"/>
              <a:gd name="connsiteX3" fmla="*/ 433349 w 2959023"/>
              <a:gd name="connsiteY3" fmla="*/ 1349375 h 1507470"/>
              <a:gd name="connsiteX4" fmla="*/ 2525674 w 2959023"/>
              <a:gd name="connsiteY4" fmla="*/ 1349375 h 1507470"/>
              <a:gd name="connsiteX5" fmla="*/ 2525674 w 2959023"/>
              <a:gd name="connsiteY5" fmla="*/ 585787 h 1507470"/>
              <a:gd name="connsiteX6" fmla="*/ 1036205 w 2959023"/>
              <a:gd name="connsiteY6" fmla="*/ 455218 h 1507470"/>
              <a:gd name="connsiteX7" fmla="*/ 157924 w 2959023"/>
              <a:gd name="connsiteY7" fmla="*/ 0 h 15074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959023" h="1507470">
                <a:moveTo>
                  <a:pt x="157924" y="0"/>
                </a:moveTo>
                <a:lnTo>
                  <a:pt x="672668" y="515149"/>
                </a:lnTo>
                <a:cubicBezTo>
                  <a:pt x="588086" y="535279"/>
                  <a:pt x="507593" y="558710"/>
                  <a:pt x="433349" y="585787"/>
                </a:cubicBezTo>
                <a:cubicBezTo>
                  <a:pt x="-144449" y="796581"/>
                  <a:pt x="-144449" y="1138593"/>
                  <a:pt x="433349" y="1349375"/>
                </a:cubicBezTo>
                <a:cubicBezTo>
                  <a:pt x="1011148" y="1560169"/>
                  <a:pt x="1947875" y="1560169"/>
                  <a:pt x="2525674" y="1349375"/>
                </a:cubicBezTo>
                <a:cubicBezTo>
                  <a:pt x="3103473" y="1138593"/>
                  <a:pt x="3103473" y="796581"/>
                  <a:pt x="2525674" y="585787"/>
                </a:cubicBezTo>
                <a:cubicBezTo>
                  <a:pt x="2122220" y="438606"/>
                  <a:pt x="1545284" y="396862"/>
                  <a:pt x="1036205" y="455218"/>
                </a:cubicBezTo>
                <a:lnTo>
                  <a:pt x="157924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2698788" y="5496724"/>
            <a:ext cx="3022523" cy="1570961"/>
          </a:xfrm>
          <a:custGeom>
            <a:avLst/>
            <a:gdLst>
              <a:gd name="connsiteX0" fmla="*/ 189674 w 3022523"/>
              <a:gd name="connsiteY0" fmla="*/ 31750 h 1570961"/>
              <a:gd name="connsiteX1" fmla="*/ 704418 w 3022523"/>
              <a:gd name="connsiteY1" fmla="*/ 546887 h 1570961"/>
              <a:gd name="connsiteX2" fmla="*/ 465099 w 3022523"/>
              <a:gd name="connsiteY2" fmla="*/ 617537 h 1570961"/>
              <a:gd name="connsiteX3" fmla="*/ 465099 w 3022523"/>
              <a:gd name="connsiteY3" fmla="*/ 1381125 h 1570961"/>
              <a:gd name="connsiteX4" fmla="*/ 2557424 w 3022523"/>
              <a:gd name="connsiteY4" fmla="*/ 1381125 h 1570961"/>
              <a:gd name="connsiteX5" fmla="*/ 2557424 w 3022523"/>
              <a:gd name="connsiteY5" fmla="*/ 617537 h 1570961"/>
              <a:gd name="connsiteX6" fmla="*/ 1067955 w 3022523"/>
              <a:gd name="connsiteY6" fmla="*/ 486956 h 1570961"/>
              <a:gd name="connsiteX7" fmla="*/ 189674 w 3022523"/>
              <a:gd name="connsiteY7" fmla="*/ 31750 h 15709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022523" h="1570961">
                <a:moveTo>
                  <a:pt x="189674" y="31750"/>
                </a:moveTo>
                <a:lnTo>
                  <a:pt x="704418" y="546887"/>
                </a:lnTo>
                <a:cubicBezTo>
                  <a:pt x="619836" y="567016"/>
                  <a:pt x="539343" y="590448"/>
                  <a:pt x="465099" y="617537"/>
                </a:cubicBezTo>
                <a:cubicBezTo>
                  <a:pt x="-112699" y="828319"/>
                  <a:pt x="-112699" y="1170330"/>
                  <a:pt x="465099" y="1381125"/>
                </a:cubicBezTo>
                <a:cubicBezTo>
                  <a:pt x="1042898" y="1591906"/>
                  <a:pt x="1979625" y="1591906"/>
                  <a:pt x="2557424" y="1381125"/>
                </a:cubicBezTo>
                <a:cubicBezTo>
                  <a:pt x="3135223" y="1170330"/>
                  <a:pt x="3135223" y="828319"/>
                  <a:pt x="2557424" y="617537"/>
                </a:cubicBezTo>
                <a:cubicBezTo>
                  <a:pt x="2153970" y="470344"/>
                  <a:pt x="1577034" y="428599"/>
                  <a:pt x="1067955" y="486956"/>
                </a:cubicBezTo>
                <a:lnTo>
                  <a:pt x="189674" y="31750"/>
                </a:ln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5800" y="317500"/>
            <a:ext cx="3695700" cy="1765300"/>
          </a:xfrm>
          <a:prstGeom prst="rect">
            <a:avLst/>
          </a:prstGeom>
          <a:noFill/>
        </p:spPr>
      </p:pic>
      <p:pic>
        <p:nvPicPr>
          <p:cNvPr id="103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521200"/>
            <a:ext cx="342900" cy="431800"/>
          </a:xfrm>
          <a:prstGeom prst="rect">
            <a:avLst/>
          </a:prstGeom>
          <a:noFill/>
        </p:spPr>
      </p:pic>
      <p:pic>
        <p:nvPicPr>
          <p:cNvPr id="103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4533900"/>
            <a:ext cx="1016000" cy="482600"/>
          </a:xfrm>
          <a:prstGeom prst="rect">
            <a:avLst/>
          </a:prstGeom>
          <a:noFill/>
        </p:spPr>
      </p:pic>
      <p:pic>
        <p:nvPicPr>
          <p:cNvPr id="103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62100" y="6070600"/>
            <a:ext cx="419100" cy="419100"/>
          </a:xfrm>
          <a:prstGeom prst="rect">
            <a:avLst/>
          </a:prstGeom>
          <a:noFill/>
        </p:spPr>
      </p:pic>
      <p:pic>
        <p:nvPicPr>
          <p:cNvPr id="104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03600" y="6286500"/>
            <a:ext cx="1600200" cy="482600"/>
          </a:xfrm>
          <a:prstGeom prst="rect">
            <a:avLst/>
          </a:prstGeom>
          <a:noFill/>
        </p:spPr>
      </p:pic>
      <p:pic>
        <p:nvPicPr>
          <p:cNvPr id="104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25600" y="7594600"/>
            <a:ext cx="317500" cy="431800"/>
          </a:xfrm>
          <a:prstGeom prst="rect">
            <a:avLst/>
          </a:prstGeom>
          <a:noFill/>
        </p:spPr>
      </p:pic>
      <p:pic>
        <p:nvPicPr>
          <p:cNvPr id="1042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96200" y="317500"/>
            <a:ext cx="4064000" cy="1765300"/>
          </a:xfrm>
          <a:prstGeom prst="rect">
            <a:avLst/>
          </a:prstGeom>
          <a:noFill/>
        </p:spPr>
      </p:pic>
      <p:pic>
        <p:nvPicPr>
          <p:cNvPr id="1043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969500" y="4597400"/>
            <a:ext cx="1016000" cy="482600"/>
          </a:xfrm>
          <a:prstGeom prst="rect">
            <a:avLst/>
          </a:prstGeom>
          <a:noFill/>
        </p:spPr>
      </p:pic>
      <p:pic>
        <p:nvPicPr>
          <p:cNvPr id="1044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708900" y="7658100"/>
            <a:ext cx="304800" cy="431800"/>
          </a:xfrm>
          <a:prstGeom prst="rect">
            <a:avLst/>
          </a:prstGeom>
          <a:noFill/>
        </p:spPr>
      </p:pic>
      <p:sp>
        <p:nvSpPr>
          <p:cNvPr id="53" name="TextBox 52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AAC1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89000" y="2387600"/>
            <a:ext cx="5143500" cy="6350000"/>
          </a:xfrm>
          <a:custGeom>
            <a:avLst/>
            <a:gdLst>
              <a:gd name="connsiteX0" fmla="*/ 0 w 5143500"/>
              <a:gd name="connsiteY0" fmla="*/ 6159500 h 6350000"/>
              <a:gd name="connsiteX1" fmla="*/ 0 w 5143500"/>
              <a:gd name="connsiteY1" fmla="*/ 190500 h 6350000"/>
              <a:gd name="connsiteX2" fmla="*/ 190500 w 5143500"/>
              <a:gd name="connsiteY2" fmla="*/ 0 h 6350000"/>
              <a:gd name="connsiteX3" fmla="*/ 4953000 w 5143500"/>
              <a:gd name="connsiteY3" fmla="*/ 0 h 6350000"/>
              <a:gd name="connsiteX4" fmla="*/ 5143500 w 5143500"/>
              <a:gd name="connsiteY4" fmla="*/ 190500 h 6350000"/>
              <a:gd name="connsiteX5" fmla="*/ 5143500 w 5143500"/>
              <a:gd name="connsiteY5" fmla="*/ 6159500 h 6350000"/>
              <a:gd name="connsiteX6" fmla="*/ 4953000 w 5143500"/>
              <a:gd name="connsiteY6" fmla="*/ 6350000 h 6350000"/>
              <a:gd name="connsiteX7" fmla="*/ 190500 w 5143500"/>
              <a:gd name="connsiteY7" fmla="*/ 6350000 h 6350000"/>
              <a:gd name="connsiteX8" fmla="*/ 0 w 5143500"/>
              <a:gd name="connsiteY8" fmla="*/ 6159500 h 635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143500" h="6350000">
                <a:moveTo>
                  <a:pt x="0" y="6159500"/>
                </a:moveTo>
                <a:lnTo>
                  <a:pt x="0" y="190500"/>
                </a:lnTo>
                <a:cubicBezTo>
                  <a:pt x="0" y="85293"/>
                  <a:pt x="85289" y="0"/>
                  <a:pt x="190500" y="0"/>
                </a:cubicBezTo>
                <a:lnTo>
                  <a:pt x="4953000" y="0"/>
                </a:lnTo>
                <a:cubicBezTo>
                  <a:pt x="5058206" y="0"/>
                  <a:pt x="5143500" y="85293"/>
                  <a:pt x="5143500" y="190500"/>
                </a:cubicBezTo>
                <a:lnTo>
                  <a:pt x="5143500" y="6159500"/>
                </a:lnTo>
                <a:cubicBezTo>
                  <a:pt x="5143500" y="6264710"/>
                  <a:pt x="5058206" y="6350000"/>
                  <a:pt x="4953000" y="6350000"/>
                </a:cubicBezTo>
                <a:lnTo>
                  <a:pt x="190500" y="6350000"/>
                </a:lnTo>
                <a:cubicBezTo>
                  <a:pt x="85289" y="6350000"/>
                  <a:pt x="0" y="6264709"/>
                  <a:pt x="0" y="6159500"/>
                </a:cubicBez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25500" y="2324100"/>
            <a:ext cx="5270500" cy="6477000"/>
          </a:xfrm>
          <a:custGeom>
            <a:avLst/>
            <a:gdLst>
              <a:gd name="connsiteX0" fmla="*/ 63500 w 5270500"/>
              <a:gd name="connsiteY0" fmla="*/ 6223000 h 6477000"/>
              <a:gd name="connsiteX1" fmla="*/ 63500 w 5270500"/>
              <a:gd name="connsiteY1" fmla="*/ 254000 h 6477000"/>
              <a:gd name="connsiteX2" fmla="*/ 254000 w 5270500"/>
              <a:gd name="connsiteY2" fmla="*/ 63500 h 6477000"/>
              <a:gd name="connsiteX3" fmla="*/ 5016500 w 5270500"/>
              <a:gd name="connsiteY3" fmla="*/ 63500 h 6477000"/>
              <a:gd name="connsiteX4" fmla="*/ 5207000 w 5270500"/>
              <a:gd name="connsiteY4" fmla="*/ 254000 h 6477000"/>
              <a:gd name="connsiteX5" fmla="*/ 5207000 w 5270500"/>
              <a:gd name="connsiteY5" fmla="*/ 6223000 h 6477000"/>
              <a:gd name="connsiteX6" fmla="*/ 5016500 w 5270500"/>
              <a:gd name="connsiteY6" fmla="*/ 6413500 h 6477000"/>
              <a:gd name="connsiteX7" fmla="*/ 254000 w 5270500"/>
              <a:gd name="connsiteY7" fmla="*/ 6413500 h 6477000"/>
              <a:gd name="connsiteX8" fmla="*/ 63500 w 5270500"/>
              <a:gd name="connsiteY8" fmla="*/ 6223000 h 647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270500" h="6477000">
                <a:moveTo>
                  <a:pt x="63500" y="6223000"/>
                </a:moveTo>
                <a:lnTo>
                  <a:pt x="63500" y="254000"/>
                </a:lnTo>
                <a:cubicBezTo>
                  <a:pt x="63500" y="148793"/>
                  <a:pt x="148789" y="63500"/>
                  <a:pt x="254000" y="63500"/>
                </a:cubicBezTo>
                <a:lnTo>
                  <a:pt x="5016500" y="63500"/>
                </a:lnTo>
                <a:cubicBezTo>
                  <a:pt x="5121706" y="63500"/>
                  <a:pt x="5207000" y="148793"/>
                  <a:pt x="5207000" y="254000"/>
                </a:cubicBezTo>
                <a:lnTo>
                  <a:pt x="5207000" y="6223000"/>
                </a:lnTo>
                <a:cubicBezTo>
                  <a:pt x="5207000" y="6328206"/>
                  <a:pt x="5121706" y="6413500"/>
                  <a:pt x="5016500" y="6413500"/>
                </a:cubicBezTo>
                <a:lnTo>
                  <a:pt x="254000" y="6413500"/>
                </a:lnTo>
                <a:cubicBezTo>
                  <a:pt x="148789" y="6413500"/>
                  <a:pt x="63500" y="6328206"/>
                  <a:pt x="63500" y="6223000"/>
                </a:cubicBezTo>
              </a:path>
            </a:pathLst>
          </a:custGeom>
          <a:solidFill>
            <a:srgbClr val="000000">
              <a:alpha val="0"/>
            </a:srgbClr>
          </a:solidFill>
          <a:ln w="1270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358900" y="5867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314450" y="5822950"/>
            <a:ext cx="927103" cy="927100"/>
          </a:xfrm>
          <a:custGeom>
            <a:avLst/>
            <a:gdLst>
              <a:gd name="connsiteX0" fmla="*/ 759904 w 927103"/>
              <a:gd name="connsiteY0" fmla="*/ 167208 h 927100"/>
              <a:gd name="connsiteX1" fmla="*/ 759904 w 927103"/>
              <a:gd name="connsiteY1" fmla="*/ 759891 h 927100"/>
              <a:gd name="connsiteX2" fmla="*/ 167208 w 927103"/>
              <a:gd name="connsiteY2" fmla="*/ 759891 h 927100"/>
              <a:gd name="connsiteX3" fmla="*/ 167208 w 927103"/>
              <a:gd name="connsiteY3" fmla="*/ 167208 h 927100"/>
              <a:gd name="connsiteX4" fmla="*/ 759904 w 927103"/>
              <a:gd name="connsiteY4" fmla="*/ 167208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0">
                <a:moveTo>
                  <a:pt x="759904" y="167208"/>
                </a:moveTo>
                <a:cubicBezTo>
                  <a:pt x="923569" y="330873"/>
                  <a:pt x="923569" y="596226"/>
                  <a:pt x="759904" y="759891"/>
                </a:cubicBezTo>
                <a:cubicBezTo>
                  <a:pt x="596226" y="923569"/>
                  <a:pt x="330873" y="923569"/>
                  <a:pt x="167208" y="759891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358900" y="4317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314450" y="42735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358900" y="7391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314450" y="7346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727200" y="50673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529080" y="53896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727200" y="53896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213100" y="43434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168650" y="42989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537764" y="465408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537764" y="48369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727200" y="66167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529080" y="69390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727200" y="69390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6972300" y="2387600"/>
            <a:ext cx="5143500" cy="6350000"/>
          </a:xfrm>
          <a:custGeom>
            <a:avLst/>
            <a:gdLst>
              <a:gd name="connsiteX0" fmla="*/ 0 w 5143500"/>
              <a:gd name="connsiteY0" fmla="*/ 6159500 h 6350000"/>
              <a:gd name="connsiteX1" fmla="*/ 0 w 5143500"/>
              <a:gd name="connsiteY1" fmla="*/ 190500 h 6350000"/>
              <a:gd name="connsiteX2" fmla="*/ 190500 w 5143500"/>
              <a:gd name="connsiteY2" fmla="*/ 0 h 6350000"/>
              <a:gd name="connsiteX3" fmla="*/ 4953000 w 5143500"/>
              <a:gd name="connsiteY3" fmla="*/ 0 h 6350000"/>
              <a:gd name="connsiteX4" fmla="*/ 5143500 w 5143500"/>
              <a:gd name="connsiteY4" fmla="*/ 190500 h 6350000"/>
              <a:gd name="connsiteX5" fmla="*/ 5143500 w 5143500"/>
              <a:gd name="connsiteY5" fmla="*/ 6159500 h 6350000"/>
              <a:gd name="connsiteX6" fmla="*/ 4953000 w 5143500"/>
              <a:gd name="connsiteY6" fmla="*/ 6350000 h 6350000"/>
              <a:gd name="connsiteX7" fmla="*/ 190500 w 5143500"/>
              <a:gd name="connsiteY7" fmla="*/ 6350000 h 6350000"/>
              <a:gd name="connsiteX8" fmla="*/ 0 w 5143500"/>
              <a:gd name="connsiteY8" fmla="*/ 6159500 h 635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143500" h="6350000">
                <a:moveTo>
                  <a:pt x="0" y="61595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4953000" y="0"/>
                </a:lnTo>
                <a:cubicBezTo>
                  <a:pt x="5058206" y="0"/>
                  <a:pt x="5143500" y="85293"/>
                  <a:pt x="5143500" y="190500"/>
                </a:cubicBezTo>
                <a:lnTo>
                  <a:pt x="5143500" y="6159500"/>
                </a:lnTo>
                <a:cubicBezTo>
                  <a:pt x="5143500" y="6264710"/>
                  <a:pt x="5058206" y="6350000"/>
                  <a:pt x="4953000" y="6350000"/>
                </a:cubicBezTo>
                <a:lnTo>
                  <a:pt x="190500" y="6350000"/>
                </a:lnTo>
                <a:cubicBezTo>
                  <a:pt x="85293" y="6350000"/>
                  <a:pt x="0" y="6264709"/>
                  <a:pt x="0" y="6159500"/>
                </a:cubicBezTo>
              </a:path>
            </a:pathLst>
          </a:custGeom>
          <a:solidFill>
            <a:srgbClr val="4E74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908800" y="2324100"/>
            <a:ext cx="5270500" cy="6477000"/>
          </a:xfrm>
          <a:custGeom>
            <a:avLst/>
            <a:gdLst>
              <a:gd name="connsiteX0" fmla="*/ 63500 w 5270500"/>
              <a:gd name="connsiteY0" fmla="*/ 6223000 h 6477000"/>
              <a:gd name="connsiteX1" fmla="*/ 63500 w 5270500"/>
              <a:gd name="connsiteY1" fmla="*/ 254000 h 6477000"/>
              <a:gd name="connsiteX2" fmla="*/ 254000 w 5270500"/>
              <a:gd name="connsiteY2" fmla="*/ 63500 h 6477000"/>
              <a:gd name="connsiteX3" fmla="*/ 5016500 w 5270500"/>
              <a:gd name="connsiteY3" fmla="*/ 63500 h 6477000"/>
              <a:gd name="connsiteX4" fmla="*/ 5207000 w 5270500"/>
              <a:gd name="connsiteY4" fmla="*/ 254000 h 6477000"/>
              <a:gd name="connsiteX5" fmla="*/ 5207000 w 5270500"/>
              <a:gd name="connsiteY5" fmla="*/ 6223000 h 6477000"/>
              <a:gd name="connsiteX6" fmla="*/ 5016500 w 5270500"/>
              <a:gd name="connsiteY6" fmla="*/ 6413500 h 6477000"/>
              <a:gd name="connsiteX7" fmla="*/ 254000 w 5270500"/>
              <a:gd name="connsiteY7" fmla="*/ 6413500 h 6477000"/>
              <a:gd name="connsiteX8" fmla="*/ 63500 w 5270500"/>
              <a:gd name="connsiteY8" fmla="*/ 6223000 h 647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270500" h="6477000">
                <a:moveTo>
                  <a:pt x="63500" y="6223000"/>
                </a:moveTo>
                <a:lnTo>
                  <a:pt x="63500" y="254000"/>
                </a:lnTo>
                <a:cubicBezTo>
                  <a:pt x="63500" y="148793"/>
                  <a:pt x="148793" y="63500"/>
                  <a:pt x="254000" y="63500"/>
                </a:cubicBezTo>
                <a:lnTo>
                  <a:pt x="5016500" y="63500"/>
                </a:lnTo>
                <a:cubicBezTo>
                  <a:pt x="5121706" y="63500"/>
                  <a:pt x="5207000" y="148793"/>
                  <a:pt x="5207000" y="254000"/>
                </a:cubicBezTo>
                <a:lnTo>
                  <a:pt x="5207000" y="6223000"/>
                </a:lnTo>
                <a:cubicBezTo>
                  <a:pt x="5207000" y="6328206"/>
                  <a:pt x="5121706" y="6413500"/>
                  <a:pt x="5016500" y="6413500"/>
                </a:cubicBezTo>
                <a:lnTo>
                  <a:pt x="254000" y="6413500"/>
                </a:lnTo>
                <a:cubicBezTo>
                  <a:pt x="148793" y="6413500"/>
                  <a:pt x="63500" y="6328206"/>
                  <a:pt x="63500" y="6223000"/>
                </a:cubicBezTo>
              </a:path>
            </a:pathLst>
          </a:custGeom>
          <a:solidFill>
            <a:srgbClr val="000000">
              <a:alpha val="0"/>
            </a:srgbClr>
          </a:solidFill>
          <a:ln w="1270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442200" y="5930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4"/>
                </a:cubicBezTo>
                <a:cubicBezTo>
                  <a:pt x="551777" y="879122"/>
                  <a:pt x="286422" y="879122"/>
                  <a:pt x="122758" y="715444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397750" y="5886450"/>
            <a:ext cx="927103" cy="927100"/>
          </a:xfrm>
          <a:custGeom>
            <a:avLst/>
            <a:gdLst>
              <a:gd name="connsiteX0" fmla="*/ 759904 w 927103"/>
              <a:gd name="connsiteY0" fmla="*/ 167208 h 927100"/>
              <a:gd name="connsiteX1" fmla="*/ 759904 w 927103"/>
              <a:gd name="connsiteY1" fmla="*/ 759891 h 927100"/>
              <a:gd name="connsiteX2" fmla="*/ 167208 w 927103"/>
              <a:gd name="connsiteY2" fmla="*/ 759891 h 927100"/>
              <a:gd name="connsiteX3" fmla="*/ 167208 w 927103"/>
              <a:gd name="connsiteY3" fmla="*/ 167208 h 927100"/>
              <a:gd name="connsiteX4" fmla="*/ 759904 w 927103"/>
              <a:gd name="connsiteY4" fmla="*/ 167208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0">
                <a:moveTo>
                  <a:pt x="759904" y="167208"/>
                </a:moveTo>
                <a:cubicBezTo>
                  <a:pt x="923569" y="330873"/>
                  <a:pt x="923569" y="596226"/>
                  <a:pt x="759904" y="759891"/>
                </a:cubicBezTo>
                <a:cubicBezTo>
                  <a:pt x="596227" y="923569"/>
                  <a:pt x="330872" y="923569"/>
                  <a:pt x="167208" y="759891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442200" y="4381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2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397750" y="4337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442200" y="7454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7" y="879122"/>
                  <a:pt x="286422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397750" y="7410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810500" y="51308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612380" y="54531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7810500" y="54531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296400" y="44069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9251950" y="43624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8621064" y="4717580"/>
            <a:ext cx="347371" cy="63843"/>
          </a:xfrm>
          <a:custGeom>
            <a:avLst/>
            <a:gdLst>
              <a:gd name="connsiteX0" fmla="*/ 0 w 347371"/>
              <a:gd name="connsiteY0" fmla="*/ 63842 h 63843"/>
              <a:gd name="connsiteX1" fmla="*/ 0 w 347371"/>
              <a:gd name="connsiteY1" fmla="*/ 0 h 63843"/>
              <a:gd name="connsiteX2" fmla="*/ 347371 w 347371"/>
              <a:gd name="connsiteY2" fmla="*/ 0 h 63843"/>
              <a:gd name="connsiteX3" fmla="*/ 347371 w 347371"/>
              <a:gd name="connsiteY3" fmla="*/ 63842 h 63843"/>
              <a:gd name="connsiteX4" fmla="*/ 0 w 347371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3843">
                <a:moveTo>
                  <a:pt x="0" y="63842"/>
                </a:moveTo>
                <a:lnTo>
                  <a:pt x="0" y="0"/>
                </a:lnTo>
                <a:lnTo>
                  <a:pt x="347371" y="0"/>
                </a:lnTo>
                <a:lnTo>
                  <a:pt x="347371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8621064" y="4900409"/>
            <a:ext cx="347371" cy="64071"/>
          </a:xfrm>
          <a:custGeom>
            <a:avLst/>
            <a:gdLst>
              <a:gd name="connsiteX0" fmla="*/ 0 w 347371"/>
              <a:gd name="connsiteY0" fmla="*/ 64071 h 64071"/>
              <a:gd name="connsiteX1" fmla="*/ 0 w 347371"/>
              <a:gd name="connsiteY1" fmla="*/ 0 h 64071"/>
              <a:gd name="connsiteX2" fmla="*/ 347371 w 347371"/>
              <a:gd name="connsiteY2" fmla="*/ 0 h 64071"/>
              <a:gd name="connsiteX3" fmla="*/ 347371 w 347371"/>
              <a:gd name="connsiteY3" fmla="*/ 64071 h 64071"/>
              <a:gd name="connsiteX4" fmla="*/ 0 w 347371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4071">
                <a:moveTo>
                  <a:pt x="0" y="64071"/>
                </a:moveTo>
                <a:lnTo>
                  <a:pt x="0" y="0"/>
                </a:lnTo>
                <a:lnTo>
                  <a:pt x="347371" y="0"/>
                </a:lnTo>
                <a:lnTo>
                  <a:pt x="347371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7742034" y="6160592"/>
            <a:ext cx="234112" cy="392607"/>
          </a:xfrm>
          <a:custGeom>
            <a:avLst/>
            <a:gdLst>
              <a:gd name="connsiteX0" fmla="*/ 98234 w 234112"/>
              <a:gd name="connsiteY0" fmla="*/ 318782 h 392607"/>
              <a:gd name="connsiteX1" fmla="*/ 98234 w 234112"/>
              <a:gd name="connsiteY1" fmla="*/ 79324 h 392607"/>
              <a:gd name="connsiteX2" fmla="*/ 26796 w 234112"/>
              <a:gd name="connsiteY2" fmla="*/ 115785 h 392607"/>
              <a:gd name="connsiteX3" fmla="*/ 0 w 234112"/>
              <a:gd name="connsiteY3" fmla="*/ 68910 h 392607"/>
              <a:gd name="connsiteX4" fmla="*/ 111035 w 234112"/>
              <a:gd name="connsiteY4" fmla="*/ 0 h 392607"/>
              <a:gd name="connsiteX5" fmla="*/ 170713 w 234112"/>
              <a:gd name="connsiteY5" fmla="*/ 0 h 392607"/>
              <a:gd name="connsiteX6" fmla="*/ 170713 w 234112"/>
              <a:gd name="connsiteY6" fmla="*/ 337692 h 392607"/>
              <a:gd name="connsiteX7" fmla="*/ 234112 w 234112"/>
              <a:gd name="connsiteY7" fmla="*/ 340817 h 392607"/>
              <a:gd name="connsiteX8" fmla="*/ 234112 w 234112"/>
              <a:gd name="connsiteY8" fmla="*/ 392607 h 392607"/>
              <a:gd name="connsiteX9" fmla="*/ 22034 w 234112"/>
              <a:gd name="connsiteY9" fmla="*/ 392607 h 392607"/>
              <a:gd name="connsiteX10" fmla="*/ 22034 w 234112"/>
              <a:gd name="connsiteY10" fmla="*/ 342595 h 392607"/>
              <a:gd name="connsiteX11" fmla="*/ 80517 w 234112"/>
              <a:gd name="connsiteY11" fmla="*/ 339026 h 392607"/>
              <a:gd name="connsiteX12" fmla="*/ 93916 w 234112"/>
              <a:gd name="connsiteY12" fmla="*/ 334124 h 392607"/>
              <a:gd name="connsiteX13" fmla="*/ 98234 w 234112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2" h="392607">
                <a:moveTo>
                  <a:pt x="98234" y="318782"/>
                </a:moveTo>
                <a:lnTo>
                  <a:pt x="98234" y="79324"/>
                </a:lnTo>
                <a:lnTo>
                  <a:pt x="26796" y="115785"/>
                </a:lnTo>
                <a:lnTo>
                  <a:pt x="0" y="68910"/>
                </a:lnTo>
                <a:lnTo>
                  <a:pt x="111035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2" y="340817"/>
                </a:lnTo>
                <a:lnTo>
                  <a:pt x="234112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7738567" y="4603305"/>
            <a:ext cx="243179" cy="400494"/>
          </a:xfrm>
          <a:custGeom>
            <a:avLst/>
            <a:gdLst>
              <a:gd name="connsiteX0" fmla="*/ 0 w 243179"/>
              <a:gd name="connsiteY0" fmla="*/ 400494 h 400494"/>
              <a:gd name="connsiteX1" fmla="*/ 0 w 243179"/>
              <a:gd name="connsiteY1" fmla="*/ 353618 h 400494"/>
              <a:gd name="connsiteX2" fmla="*/ 121298 w 243179"/>
              <a:gd name="connsiteY2" fmla="*/ 200621 h 400494"/>
              <a:gd name="connsiteX3" fmla="*/ 146304 w 243179"/>
              <a:gd name="connsiteY3" fmla="*/ 168021 h 400494"/>
              <a:gd name="connsiteX4" fmla="*/ 158051 w 243179"/>
              <a:gd name="connsiteY4" fmla="*/ 144805 h 400494"/>
              <a:gd name="connsiteX5" fmla="*/ 163855 w 243179"/>
              <a:gd name="connsiteY5" fmla="*/ 108788 h 400494"/>
              <a:gd name="connsiteX6" fmla="*/ 149567 w 243179"/>
              <a:gd name="connsiteY6" fmla="*/ 74409 h 400494"/>
              <a:gd name="connsiteX7" fmla="*/ 112966 w 243179"/>
              <a:gd name="connsiteY7" fmla="*/ 61023 h 400494"/>
              <a:gd name="connsiteX8" fmla="*/ 79476 w 243179"/>
              <a:gd name="connsiteY8" fmla="*/ 64732 h 400494"/>
              <a:gd name="connsiteX9" fmla="*/ 66078 w 243179"/>
              <a:gd name="connsiteY9" fmla="*/ 72923 h 400494"/>
              <a:gd name="connsiteX10" fmla="*/ 63995 w 243179"/>
              <a:gd name="connsiteY10" fmla="*/ 87210 h 400494"/>
              <a:gd name="connsiteX11" fmla="*/ 63995 w 243179"/>
              <a:gd name="connsiteY11" fmla="*/ 130365 h 400494"/>
              <a:gd name="connsiteX12" fmla="*/ 1790 w 243179"/>
              <a:gd name="connsiteY12" fmla="*/ 126200 h 400494"/>
              <a:gd name="connsiteX13" fmla="*/ 1790 w 243179"/>
              <a:gd name="connsiteY13" fmla="*/ 28575 h 400494"/>
              <a:gd name="connsiteX14" fmla="*/ 119354 w 243179"/>
              <a:gd name="connsiteY14" fmla="*/ 0 h 400494"/>
              <a:gd name="connsiteX15" fmla="*/ 210299 w 243179"/>
              <a:gd name="connsiteY15" fmla="*/ 29616 h 400494"/>
              <a:gd name="connsiteX16" fmla="*/ 240804 w 243179"/>
              <a:gd name="connsiteY16" fmla="*/ 110274 h 400494"/>
              <a:gd name="connsiteX17" fmla="*/ 188861 w 243179"/>
              <a:gd name="connsiteY17" fmla="*/ 224282 h 400494"/>
              <a:gd name="connsiteX18" fmla="*/ 90779 w 243179"/>
              <a:gd name="connsiteY18" fmla="*/ 340068 h 400494"/>
              <a:gd name="connsiteX19" fmla="*/ 243179 w 243179"/>
              <a:gd name="connsiteY19" fmla="*/ 340068 h 400494"/>
              <a:gd name="connsiteX20" fmla="*/ 243179 w 243179"/>
              <a:gd name="connsiteY20" fmla="*/ 400494 h 400494"/>
              <a:gd name="connsiteX21" fmla="*/ 0 w 243179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79" h="400494">
                <a:moveTo>
                  <a:pt x="0" y="400494"/>
                </a:moveTo>
                <a:lnTo>
                  <a:pt x="0" y="353618"/>
                </a:lnTo>
                <a:lnTo>
                  <a:pt x="121298" y="200621"/>
                </a:lnTo>
                <a:cubicBezTo>
                  <a:pt x="133794" y="184391"/>
                  <a:pt x="142125" y="173532"/>
                  <a:pt x="146304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37" y="61023"/>
                  <a:pt x="112966" y="61023"/>
                </a:cubicBezTo>
                <a:cubicBezTo>
                  <a:pt x="98221" y="61023"/>
                  <a:pt x="87058" y="62204"/>
                  <a:pt x="79476" y="64732"/>
                </a:cubicBezTo>
                <a:cubicBezTo>
                  <a:pt x="72034" y="67119"/>
                  <a:pt x="67564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71" y="0"/>
                  <a:pt x="119354" y="0"/>
                </a:cubicBezTo>
                <a:cubicBezTo>
                  <a:pt x="159537" y="0"/>
                  <a:pt x="189903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79" y="340068"/>
                </a:lnTo>
                <a:lnTo>
                  <a:pt x="243179" y="340068"/>
                </a:lnTo>
                <a:lnTo>
                  <a:pt x="243179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7810500" y="6680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7612380" y="70025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7810500" y="7002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5546923" y="4682033"/>
            <a:ext cx="1942124" cy="127001"/>
          </a:xfrm>
          <a:custGeom>
            <a:avLst/>
            <a:gdLst>
              <a:gd name="connsiteX0" fmla="*/ 1878624 w 1942124"/>
              <a:gd name="connsiteY0" fmla="*/ 63500 h 127001"/>
              <a:gd name="connsiteX1" fmla="*/ 1815124 w 1942124"/>
              <a:gd name="connsiteY1" fmla="*/ 63500 h 127001"/>
              <a:gd name="connsiteX2" fmla="*/ 63500 w 1942124"/>
              <a:gd name="connsiteY2" fmla="*/ 63501 h 1270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942124" h="127001">
                <a:moveTo>
                  <a:pt x="1878624" y="63500"/>
                </a:moveTo>
                <a:lnTo>
                  <a:pt x="1815124" y="63500"/>
                </a:lnTo>
                <a:lnTo>
                  <a:pt x="63500" y="63501"/>
                </a:lnTo>
              </a:path>
            </a:pathLst>
          </a:custGeom>
          <a:ln w="1270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7362047" y="4501694"/>
            <a:ext cx="487680" cy="487679"/>
          </a:xfrm>
          <a:custGeom>
            <a:avLst/>
            <a:gdLst>
              <a:gd name="connsiteX0" fmla="*/ 0 w 487680"/>
              <a:gd name="connsiteY0" fmla="*/ 487679 h 487679"/>
              <a:gd name="connsiteX1" fmla="*/ 487680 w 487680"/>
              <a:gd name="connsiteY1" fmla="*/ 243839 h 487679"/>
              <a:gd name="connsiteX2" fmla="*/ 0 w 487680"/>
              <a:gd name="connsiteY2" fmla="*/ 0 h 487679"/>
              <a:gd name="connsiteX3" fmla="*/ 0 w 487680"/>
              <a:gd name="connsiteY3" fmla="*/ 487679 h 487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87680" h="487679">
                <a:moveTo>
                  <a:pt x="0" y="487679"/>
                </a:moveTo>
                <a:lnTo>
                  <a:pt x="487680" y="243839"/>
                </a:lnTo>
                <a:lnTo>
                  <a:pt x="0" y="0"/>
                </a:lnTo>
                <a:lnTo>
                  <a:pt x="0" y="48767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5117912" y="5130000"/>
            <a:ext cx="2248274" cy="1397933"/>
          </a:xfrm>
          <a:custGeom>
            <a:avLst/>
            <a:gdLst>
              <a:gd name="connsiteX0" fmla="*/ 1497199 w 2248274"/>
              <a:gd name="connsiteY0" fmla="*/ 0 h 1397933"/>
              <a:gd name="connsiteX1" fmla="*/ 1197555 w 2248274"/>
              <a:gd name="connsiteY1" fmla="*/ 321868 h 1397933"/>
              <a:gd name="connsiteX2" fmla="*/ 329193 w 2248274"/>
              <a:gd name="connsiteY2" fmla="*/ 476250 h 1397933"/>
              <a:gd name="connsiteX3" fmla="*/ 329193 w 2248274"/>
              <a:gd name="connsiteY3" fmla="*/ 1239837 h 1397933"/>
              <a:gd name="connsiteX4" fmla="*/ 1919080 w 2248274"/>
              <a:gd name="connsiteY4" fmla="*/ 1239837 h 1397933"/>
              <a:gd name="connsiteX5" fmla="*/ 1919080 w 2248274"/>
              <a:gd name="connsiteY5" fmla="*/ 476250 h 1397933"/>
              <a:gd name="connsiteX6" fmla="*/ 1472599 w 2248274"/>
              <a:gd name="connsiteY6" fmla="*/ 347268 h 1397933"/>
              <a:gd name="connsiteX7" fmla="*/ 1497199 w 2248274"/>
              <a:gd name="connsiteY7" fmla="*/ 0 h 13979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248274" h="1397933">
                <a:moveTo>
                  <a:pt x="1497199" y="0"/>
                </a:moveTo>
                <a:lnTo>
                  <a:pt x="1197555" y="321868"/>
                </a:lnTo>
                <a:cubicBezTo>
                  <a:pt x="885859" y="312089"/>
                  <a:pt x="567420" y="361848"/>
                  <a:pt x="329193" y="476250"/>
                </a:cubicBezTo>
                <a:cubicBezTo>
                  <a:pt x="-109731" y="687044"/>
                  <a:pt x="-109731" y="1029055"/>
                  <a:pt x="329193" y="1239837"/>
                </a:cubicBezTo>
                <a:cubicBezTo>
                  <a:pt x="768130" y="1450631"/>
                  <a:pt x="1480143" y="1450631"/>
                  <a:pt x="1919080" y="1239837"/>
                </a:cubicBezTo>
                <a:cubicBezTo>
                  <a:pt x="2358006" y="1029055"/>
                  <a:pt x="2358006" y="687044"/>
                  <a:pt x="1919080" y="476250"/>
                </a:cubicBezTo>
                <a:cubicBezTo>
                  <a:pt x="1789693" y="414121"/>
                  <a:pt x="1635401" y="372770"/>
                  <a:pt x="1472599" y="347268"/>
                </a:cubicBezTo>
                <a:lnTo>
                  <a:pt x="1497199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5086162" y="5098262"/>
            <a:ext cx="2311774" cy="1461423"/>
          </a:xfrm>
          <a:custGeom>
            <a:avLst/>
            <a:gdLst>
              <a:gd name="connsiteX0" fmla="*/ 1528949 w 2311774"/>
              <a:gd name="connsiteY0" fmla="*/ 31750 h 1461423"/>
              <a:gd name="connsiteX1" fmla="*/ 1229305 w 2311774"/>
              <a:gd name="connsiteY1" fmla="*/ 353606 h 1461423"/>
              <a:gd name="connsiteX2" fmla="*/ 360943 w 2311774"/>
              <a:gd name="connsiteY2" fmla="*/ 508000 h 1461423"/>
              <a:gd name="connsiteX3" fmla="*/ 360943 w 2311774"/>
              <a:gd name="connsiteY3" fmla="*/ 1271587 h 1461423"/>
              <a:gd name="connsiteX4" fmla="*/ 1950830 w 2311774"/>
              <a:gd name="connsiteY4" fmla="*/ 1271587 h 1461423"/>
              <a:gd name="connsiteX5" fmla="*/ 1950830 w 2311774"/>
              <a:gd name="connsiteY5" fmla="*/ 508000 h 1461423"/>
              <a:gd name="connsiteX6" fmla="*/ 1504349 w 2311774"/>
              <a:gd name="connsiteY6" fmla="*/ 379006 h 1461423"/>
              <a:gd name="connsiteX7" fmla="*/ 1528949 w 2311774"/>
              <a:gd name="connsiteY7" fmla="*/ 31750 h 14614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311774" h="1461423">
                <a:moveTo>
                  <a:pt x="1528949" y="31750"/>
                </a:moveTo>
                <a:lnTo>
                  <a:pt x="1229305" y="353606"/>
                </a:lnTo>
                <a:cubicBezTo>
                  <a:pt x="917609" y="343827"/>
                  <a:pt x="599170" y="393585"/>
                  <a:pt x="360943" y="508000"/>
                </a:cubicBezTo>
                <a:cubicBezTo>
                  <a:pt x="-77981" y="718782"/>
                  <a:pt x="-77981" y="1060793"/>
                  <a:pt x="360943" y="1271587"/>
                </a:cubicBezTo>
                <a:cubicBezTo>
                  <a:pt x="799880" y="1482369"/>
                  <a:pt x="1511893" y="1482369"/>
                  <a:pt x="1950830" y="1271587"/>
                </a:cubicBezTo>
                <a:cubicBezTo>
                  <a:pt x="2389756" y="1060793"/>
                  <a:pt x="2389756" y="718782"/>
                  <a:pt x="1950830" y="508000"/>
                </a:cubicBezTo>
                <a:cubicBezTo>
                  <a:pt x="1821443" y="445859"/>
                  <a:pt x="1667151" y="404507"/>
                  <a:pt x="1504349" y="379006"/>
                </a:cubicBezTo>
                <a:lnTo>
                  <a:pt x="1528949" y="31750"/>
                </a:ln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5800" y="317500"/>
            <a:ext cx="3695700" cy="1765300"/>
          </a:xfrm>
          <a:prstGeom prst="rect">
            <a:avLst/>
          </a:prstGeom>
          <a:noFill/>
        </p:spPr>
      </p:pic>
      <p:pic>
        <p:nvPicPr>
          <p:cNvPr id="10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317500"/>
            <a:ext cx="4064000" cy="1765300"/>
          </a:xfrm>
          <a:prstGeom prst="rect">
            <a:avLst/>
          </a:prstGeom>
          <a:noFill/>
        </p:spPr>
      </p:pic>
      <p:pic>
        <p:nvPicPr>
          <p:cNvPr id="104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4521200"/>
            <a:ext cx="342900" cy="431800"/>
          </a:xfrm>
          <a:prstGeom prst="rect">
            <a:avLst/>
          </a:prstGeom>
          <a:noFill/>
        </p:spPr>
      </p:pic>
      <p:pic>
        <p:nvPicPr>
          <p:cNvPr id="104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86200" y="4533900"/>
            <a:ext cx="1016000" cy="482600"/>
          </a:xfrm>
          <a:prstGeom prst="rect">
            <a:avLst/>
          </a:prstGeom>
          <a:noFill/>
        </p:spPr>
      </p:pic>
      <p:pic>
        <p:nvPicPr>
          <p:cNvPr id="1042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24500" y="4483100"/>
            <a:ext cx="2400300" cy="584200"/>
          </a:xfrm>
          <a:prstGeom prst="rect">
            <a:avLst/>
          </a:prstGeom>
          <a:noFill/>
        </p:spPr>
      </p:pic>
      <p:pic>
        <p:nvPicPr>
          <p:cNvPr id="1043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969500" y="4597400"/>
            <a:ext cx="1016000" cy="482600"/>
          </a:xfrm>
          <a:prstGeom prst="rect">
            <a:avLst/>
          </a:prstGeom>
          <a:noFill/>
        </p:spPr>
      </p:pic>
      <p:pic>
        <p:nvPicPr>
          <p:cNvPr id="1044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62100" y="6070600"/>
            <a:ext cx="419100" cy="419100"/>
          </a:xfrm>
          <a:prstGeom prst="rect">
            <a:avLst/>
          </a:prstGeom>
          <a:noFill/>
        </p:spPr>
      </p:pic>
      <p:pic>
        <p:nvPicPr>
          <p:cNvPr id="1045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626100" y="5778500"/>
            <a:ext cx="1206500" cy="584200"/>
          </a:xfrm>
          <a:prstGeom prst="rect">
            <a:avLst/>
          </a:prstGeom>
          <a:noFill/>
        </p:spPr>
      </p:pic>
      <p:pic>
        <p:nvPicPr>
          <p:cNvPr id="1046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625600" y="7594600"/>
            <a:ext cx="317500" cy="431800"/>
          </a:xfrm>
          <a:prstGeom prst="rect">
            <a:avLst/>
          </a:prstGeom>
          <a:noFill/>
        </p:spPr>
      </p:pic>
      <p:pic>
        <p:nvPicPr>
          <p:cNvPr id="1047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708900" y="7658100"/>
            <a:ext cx="304800" cy="431800"/>
          </a:xfrm>
          <a:prstGeom prst="rect">
            <a:avLst/>
          </a:prstGeom>
          <a:noFill/>
        </p:spPr>
      </p:pic>
      <p:sp>
        <p:nvSpPr>
          <p:cNvPr id="56" name="TextBox 55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4114800"/>
            <a:ext cx="9093200" cy="7747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2900" y="5105400"/>
            <a:ext cx="9499600" cy="6985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276600" y="507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32150" y="463550"/>
            <a:ext cx="927103" cy="927101"/>
          </a:xfrm>
          <a:custGeom>
            <a:avLst/>
            <a:gdLst>
              <a:gd name="connsiteX0" fmla="*/ 759904 w 927103"/>
              <a:gd name="connsiteY0" fmla="*/ 167201 h 927101"/>
              <a:gd name="connsiteX1" fmla="*/ 759904 w 927103"/>
              <a:gd name="connsiteY1" fmla="*/ 759897 h 927101"/>
              <a:gd name="connsiteX2" fmla="*/ 167208 w 927103"/>
              <a:gd name="connsiteY2" fmla="*/ 759897 h 927101"/>
              <a:gd name="connsiteX3" fmla="*/ 167208 w 927103"/>
              <a:gd name="connsiteY3" fmla="*/ 167201 h 927101"/>
              <a:gd name="connsiteX4" fmla="*/ 759904 w 927103"/>
              <a:gd name="connsiteY4" fmla="*/ 167201 h 927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1">
                <a:moveTo>
                  <a:pt x="759904" y="167201"/>
                </a:moveTo>
                <a:cubicBezTo>
                  <a:pt x="923569" y="330870"/>
                  <a:pt x="923569" y="596229"/>
                  <a:pt x="759904" y="759897"/>
                </a:cubicBezTo>
                <a:cubicBezTo>
                  <a:pt x="596226" y="923569"/>
                  <a:pt x="330873" y="923569"/>
                  <a:pt x="167208" y="759897"/>
                </a:cubicBezTo>
                <a:cubicBezTo>
                  <a:pt x="3530" y="596229"/>
                  <a:pt x="3530" y="330870"/>
                  <a:pt x="167208" y="167201"/>
                </a:cubicBezTo>
                <a:cubicBezTo>
                  <a:pt x="330873" y="3532"/>
                  <a:pt x="596226" y="3532"/>
                  <a:pt x="759904" y="167201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276600" y="20446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232150" y="20002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76600" y="3581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232150" y="3536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276600" y="5118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32150" y="5073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276600" y="6654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232150" y="6610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276600" y="8191496"/>
            <a:ext cx="838203" cy="838202"/>
          </a:xfrm>
          <a:custGeom>
            <a:avLst/>
            <a:gdLst>
              <a:gd name="connsiteX0" fmla="*/ 715454 w 838203"/>
              <a:gd name="connsiteY0" fmla="*/ 122748 h 838202"/>
              <a:gd name="connsiteX1" fmla="*/ 715454 w 838203"/>
              <a:gd name="connsiteY1" fmla="*/ 715450 h 838202"/>
              <a:gd name="connsiteX2" fmla="*/ 122758 w 838203"/>
              <a:gd name="connsiteY2" fmla="*/ 715450 h 838202"/>
              <a:gd name="connsiteX3" fmla="*/ 122758 w 838203"/>
              <a:gd name="connsiteY3" fmla="*/ 122748 h 838202"/>
              <a:gd name="connsiteX4" fmla="*/ 715454 w 838203"/>
              <a:gd name="connsiteY4" fmla="*/ 122748 h 838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2">
                <a:moveTo>
                  <a:pt x="715454" y="122748"/>
                </a:moveTo>
                <a:cubicBezTo>
                  <a:pt x="879119" y="286425"/>
                  <a:pt x="879119" y="551782"/>
                  <a:pt x="715454" y="715450"/>
                </a:cubicBezTo>
                <a:cubicBezTo>
                  <a:pt x="551776" y="879119"/>
                  <a:pt x="286423" y="879119"/>
                  <a:pt x="122758" y="715450"/>
                </a:cubicBezTo>
                <a:cubicBezTo>
                  <a:pt x="-40919" y="551782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232150" y="8147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656012" y="1295476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57892" y="1617814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656012" y="1617814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644900" y="28321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446779" y="3154438"/>
            <a:ext cx="497840" cy="431799"/>
          </a:xfrm>
          <a:custGeom>
            <a:avLst/>
            <a:gdLst>
              <a:gd name="connsiteX0" fmla="*/ 50800 w 497840"/>
              <a:gd name="connsiteY0" fmla="*/ 50800 h 431799"/>
              <a:gd name="connsiteX1" fmla="*/ 248920 w 497840"/>
              <a:gd name="connsiteY1" fmla="*/ 381000 h 431799"/>
              <a:gd name="connsiteX2" fmla="*/ 447040 w 497840"/>
              <a:gd name="connsiteY2" fmla="*/ 50800 h 431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799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644900" y="31544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644900" y="43815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446779" y="47038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644900" y="47038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644900" y="59309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446779" y="6253238"/>
            <a:ext cx="497840" cy="431799"/>
          </a:xfrm>
          <a:custGeom>
            <a:avLst/>
            <a:gdLst>
              <a:gd name="connsiteX0" fmla="*/ 50800 w 497840"/>
              <a:gd name="connsiteY0" fmla="*/ 50800 h 431799"/>
              <a:gd name="connsiteX1" fmla="*/ 248920 w 497840"/>
              <a:gd name="connsiteY1" fmla="*/ 380999 h 431799"/>
              <a:gd name="connsiteX2" fmla="*/ 447040 w 497840"/>
              <a:gd name="connsiteY2" fmla="*/ 50800 h 431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799">
                <a:moveTo>
                  <a:pt x="50800" y="50800"/>
                </a:moveTo>
                <a:lnTo>
                  <a:pt x="248920" y="380999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3644900" y="62532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0999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099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3644900" y="74803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446779" y="78026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644900" y="78026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577406" y="1393367"/>
            <a:ext cx="76200" cy="6355219"/>
          </a:xfrm>
          <a:custGeom>
            <a:avLst/>
            <a:gdLst>
              <a:gd name="connsiteX0" fmla="*/ 38100 w 76200"/>
              <a:gd name="connsiteY0" fmla="*/ 6317119 h 6355219"/>
              <a:gd name="connsiteX1" fmla="*/ 38100 w 76200"/>
              <a:gd name="connsiteY1" fmla="*/ 6279019 h 6355219"/>
              <a:gd name="connsiteX2" fmla="*/ 38100 w 76200"/>
              <a:gd name="connsiteY2" fmla="*/ 38100 h 6355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6355219">
                <a:moveTo>
                  <a:pt x="38100" y="6317119"/>
                </a:moveTo>
                <a:lnTo>
                  <a:pt x="38100" y="6279019"/>
                </a:lnTo>
                <a:lnTo>
                  <a:pt x="38100" y="38100"/>
                </a:lnTo>
              </a:path>
            </a:pathLst>
          </a:custGeom>
          <a:ln w="762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6425006" y="7634287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6577406" y="7634287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65700" y="622300"/>
            <a:ext cx="3708400" cy="520700"/>
          </a:xfrm>
          <a:prstGeom prst="rect">
            <a:avLst/>
          </a:prstGeom>
          <a:noFill/>
        </p:spPr>
      </p:pic>
      <p:pic>
        <p:nvPicPr>
          <p:cNvPr id="10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91400" y="4356100"/>
            <a:ext cx="3784600" cy="774700"/>
          </a:xfrm>
          <a:prstGeom prst="rect">
            <a:avLst/>
          </a:prstGeom>
          <a:noFill/>
        </p:spPr>
      </p:pic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65700" y="8331200"/>
            <a:ext cx="3708400" cy="520700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070600" y="50926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026150" y="50482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070600" y="35432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026150" y="34988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438900" y="42926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240779" y="46149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20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20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438900" y="46149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8700" y="1854200"/>
            <a:ext cx="10591800" cy="7747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11900" y="3746500"/>
            <a:ext cx="342900" cy="4318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73800" y="5295900"/>
            <a:ext cx="419100" cy="4191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2800" y="7061200"/>
            <a:ext cx="11379200" cy="6985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070600" y="4063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026150" y="40195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070600" y="25145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7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026150" y="24701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438900" y="32639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240779" y="35862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20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20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438900" y="35862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070600" y="5638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7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026150" y="5594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438900" y="48641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240779" y="51864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20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20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438900" y="51864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1900" y="2717800"/>
            <a:ext cx="342900" cy="4318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73800" y="4267200"/>
            <a:ext cx="419100" cy="4191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37300" y="5842000"/>
            <a:ext cx="304800" cy="4318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73300" y="7073900"/>
            <a:ext cx="8089900" cy="774700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822700" y="4063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778250" y="40195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2700" y="25145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778250" y="24701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191000" y="32639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992879" y="35862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191000" y="35862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822700" y="5638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778250" y="5594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191000" y="48641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992879" y="51864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191000" y="51864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620000" y="4025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2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575550" y="3981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620000" y="2476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7" y="879122"/>
                  <a:pt x="286422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575550" y="2432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988300" y="32258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790180" y="35481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988300" y="35481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919732" y="4255592"/>
            <a:ext cx="234112" cy="392607"/>
          </a:xfrm>
          <a:custGeom>
            <a:avLst/>
            <a:gdLst>
              <a:gd name="connsiteX0" fmla="*/ 98234 w 234112"/>
              <a:gd name="connsiteY0" fmla="*/ 318782 h 392607"/>
              <a:gd name="connsiteX1" fmla="*/ 98234 w 234112"/>
              <a:gd name="connsiteY1" fmla="*/ 79324 h 392607"/>
              <a:gd name="connsiteX2" fmla="*/ 26796 w 234112"/>
              <a:gd name="connsiteY2" fmla="*/ 115785 h 392607"/>
              <a:gd name="connsiteX3" fmla="*/ 0 w 234112"/>
              <a:gd name="connsiteY3" fmla="*/ 68910 h 392607"/>
              <a:gd name="connsiteX4" fmla="*/ 111023 w 234112"/>
              <a:gd name="connsiteY4" fmla="*/ 0 h 392607"/>
              <a:gd name="connsiteX5" fmla="*/ 170713 w 234112"/>
              <a:gd name="connsiteY5" fmla="*/ 0 h 392607"/>
              <a:gd name="connsiteX6" fmla="*/ 170713 w 234112"/>
              <a:gd name="connsiteY6" fmla="*/ 337692 h 392607"/>
              <a:gd name="connsiteX7" fmla="*/ 234111 w 234112"/>
              <a:gd name="connsiteY7" fmla="*/ 340817 h 392607"/>
              <a:gd name="connsiteX8" fmla="*/ 234111 w 234112"/>
              <a:gd name="connsiteY8" fmla="*/ 392607 h 392607"/>
              <a:gd name="connsiteX9" fmla="*/ 22034 w 234112"/>
              <a:gd name="connsiteY9" fmla="*/ 392607 h 392607"/>
              <a:gd name="connsiteX10" fmla="*/ 22034 w 234112"/>
              <a:gd name="connsiteY10" fmla="*/ 342595 h 392607"/>
              <a:gd name="connsiteX11" fmla="*/ 80517 w 234112"/>
              <a:gd name="connsiteY11" fmla="*/ 339026 h 392607"/>
              <a:gd name="connsiteX12" fmla="*/ 93915 w 234112"/>
              <a:gd name="connsiteY12" fmla="*/ 334124 h 392607"/>
              <a:gd name="connsiteX13" fmla="*/ 98234 w 234112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2" h="392607">
                <a:moveTo>
                  <a:pt x="98234" y="318782"/>
                </a:moveTo>
                <a:lnTo>
                  <a:pt x="98234" y="79324"/>
                </a:lnTo>
                <a:lnTo>
                  <a:pt x="26796" y="115785"/>
                </a:lnTo>
                <a:lnTo>
                  <a:pt x="0" y="68910"/>
                </a:lnTo>
                <a:lnTo>
                  <a:pt x="111023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3" y="338582"/>
                  <a:pt x="90931" y="336943"/>
                  <a:pt x="93915" y="334124"/>
                </a:cubicBezTo>
                <a:cubicBezTo>
                  <a:pt x="96735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905394" y="26983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8 w 243192"/>
              <a:gd name="connsiteY2" fmla="*/ 200621 h 400494"/>
              <a:gd name="connsiteX3" fmla="*/ 146304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8 w 243192"/>
              <a:gd name="connsiteY6" fmla="*/ 74409 h 400494"/>
              <a:gd name="connsiteX7" fmla="*/ 112966 w 243192"/>
              <a:gd name="connsiteY7" fmla="*/ 61010 h 400494"/>
              <a:gd name="connsiteX8" fmla="*/ 79476 w 243192"/>
              <a:gd name="connsiteY8" fmla="*/ 64731 h 400494"/>
              <a:gd name="connsiteX9" fmla="*/ 66078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199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2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8" y="200621"/>
                </a:lnTo>
                <a:cubicBezTo>
                  <a:pt x="133794" y="184391"/>
                  <a:pt x="142126" y="173532"/>
                  <a:pt x="146304" y="168021"/>
                </a:cubicBezTo>
                <a:cubicBezTo>
                  <a:pt x="150317" y="162521"/>
                  <a:pt x="154190" y="154774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3" y="83337"/>
                  <a:pt x="149568" y="74409"/>
                </a:cubicBezTo>
                <a:cubicBezTo>
                  <a:pt x="140043" y="65481"/>
                  <a:pt x="127838" y="61010"/>
                  <a:pt x="112966" y="61010"/>
                </a:cubicBezTo>
                <a:cubicBezTo>
                  <a:pt x="98221" y="61010"/>
                  <a:pt x="87071" y="62204"/>
                  <a:pt x="79476" y="64731"/>
                </a:cubicBezTo>
                <a:cubicBezTo>
                  <a:pt x="72034" y="67119"/>
                  <a:pt x="67564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199"/>
                </a:lnTo>
                <a:lnTo>
                  <a:pt x="1790" y="28575"/>
                </a:lnTo>
                <a:cubicBezTo>
                  <a:pt x="39890" y="9525"/>
                  <a:pt x="79171" y="0"/>
                  <a:pt x="119367" y="0"/>
                </a:cubicBezTo>
                <a:cubicBezTo>
                  <a:pt x="159549" y="0"/>
                  <a:pt x="189903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2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620000" y="56006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2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575550" y="55562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988300" y="48260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790180" y="51483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988300" y="51483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0" y="2717800"/>
            <a:ext cx="342900" cy="4318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25900" y="4267200"/>
            <a:ext cx="419100" cy="4191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89400" y="5842000"/>
            <a:ext cx="304800" cy="431800"/>
          </a:xfrm>
          <a:prstGeom prst="rect">
            <a:avLst/>
          </a:prstGeom>
          <a:noFill/>
        </p:spPr>
      </p:pic>
      <p:pic>
        <p:nvPicPr>
          <p:cNvPr id="102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86700" y="5803900"/>
            <a:ext cx="304800" cy="431800"/>
          </a:xfrm>
          <a:prstGeom prst="rect">
            <a:avLst/>
          </a:prstGeom>
          <a:noFill/>
        </p:spPr>
      </p:pic>
      <p:pic>
        <p:nvPicPr>
          <p:cNvPr id="102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3100" y="7112000"/>
            <a:ext cx="11684000" cy="774700"/>
          </a:xfrm>
          <a:prstGeom prst="rect">
            <a:avLst/>
          </a:prstGeom>
          <a:noFill/>
        </p:spPr>
      </p:pic>
      <p:pic>
        <p:nvPicPr>
          <p:cNvPr id="1026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0700" y="8089900"/>
            <a:ext cx="11645900" cy="711200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AAC1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89000" y="2387600"/>
            <a:ext cx="5143500" cy="6350000"/>
          </a:xfrm>
          <a:custGeom>
            <a:avLst/>
            <a:gdLst>
              <a:gd name="connsiteX0" fmla="*/ 0 w 5143500"/>
              <a:gd name="connsiteY0" fmla="*/ 6159500 h 6350000"/>
              <a:gd name="connsiteX1" fmla="*/ 0 w 5143500"/>
              <a:gd name="connsiteY1" fmla="*/ 190500 h 6350000"/>
              <a:gd name="connsiteX2" fmla="*/ 190500 w 5143500"/>
              <a:gd name="connsiteY2" fmla="*/ 0 h 6350000"/>
              <a:gd name="connsiteX3" fmla="*/ 4953000 w 5143500"/>
              <a:gd name="connsiteY3" fmla="*/ 0 h 6350000"/>
              <a:gd name="connsiteX4" fmla="*/ 5143500 w 5143500"/>
              <a:gd name="connsiteY4" fmla="*/ 190500 h 6350000"/>
              <a:gd name="connsiteX5" fmla="*/ 5143500 w 5143500"/>
              <a:gd name="connsiteY5" fmla="*/ 6159500 h 6350000"/>
              <a:gd name="connsiteX6" fmla="*/ 4953000 w 5143500"/>
              <a:gd name="connsiteY6" fmla="*/ 6350000 h 6350000"/>
              <a:gd name="connsiteX7" fmla="*/ 190500 w 5143500"/>
              <a:gd name="connsiteY7" fmla="*/ 6350000 h 6350000"/>
              <a:gd name="connsiteX8" fmla="*/ 0 w 5143500"/>
              <a:gd name="connsiteY8" fmla="*/ 6159500 h 635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143500" h="6350000">
                <a:moveTo>
                  <a:pt x="0" y="6159500"/>
                </a:moveTo>
                <a:lnTo>
                  <a:pt x="0" y="190500"/>
                </a:lnTo>
                <a:cubicBezTo>
                  <a:pt x="0" y="85293"/>
                  <a:pt x="85289" y="0"/>
                  <a:pt x="190500" y="0"/>
                </a:cubicBezTo>
                <a:lnTo>
                  <a:pt x="4953000" y="0"/>
                </a:lnTo>
                <a:cubicBezTo>
                  <a:pt x="5058206" y="0"/>
                  <a:pt x="5143500" y="85293"/>
                  <a:pt x="5143500" y="190500"/>
                </a:cubicBezTo>
                <a:lnTo>
                  <a:pt x="5143500" y="6159500"/>
                </a:lnTo>
                <a:cubicBezTo>
                  <a:pt x="5143500" y="6264710"/>
                  <a:pt x="5058206" y="6350000"/>
                  <a:pt x="4953000" y="6350000"/>
                </a:cubicBezTo>
                <a:lnTo>
                  <a:pt x="190500" y="6350000"/>
                </a:lnTo>
                <a:cubicBezTo>
                  <a:pt x="85289" y="6350000"/>
                  <a:pt x="0" y="6264709"/>
                  <a:pt x="0" y="6159500"/>
                </a:cubicBez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25500" y="2324100"/>
            <a:ext cx="5270500" cy="6477000"/>
          </a:xfrm>
          <a:custGeom>
            <a:avLst/>
            <a:gdLst>
              <a:gd name="connsiteX0" fmla="*/ 63500 w 5270500"/>
              <a:gd name="connsiteY0" fmla="*/ 6223000 h 6477000"/>
              <a:gd name="connsiteX1" fmla="*/ 63500 w 5270500"/>
              <a:gd name="connsiteY1" fmla="*/ 254000 h 6477000"/>
              <a:gd name="connsiteX2" fmla="*/ 254000 w 5270500"/>
              <a:gd name="connsiteY2" fmla="*/ 63500 h 6477000"/>
              <a:gd name="connsiteX3" fmla="*/ 5016500 w 5270500"/>
              <a:gd name="connsiteY3" fmla="*/ 63500 h 6477000"/>
              <a:gd name="connsiteX4" fmla="*/ 5207000 w 5270500"/>
              <a:gd name="connsiteY4" fmla="*/ 254000 h 6477000"/>
              <a:gd name="connsiteX5" fmla="*/ 5207000 w 5270500"/>
              <a:gd name="connsiteY5" fmla="*/ 6223000 h 6477000"/>
              <a:gd name="connsiteX6" fmla="*/ 5016500 w 5270500"/>
              <a:gd name="connsiteY6" fmla="*/ 6413500 h 6477000"/>
              <a:gd name="connsiteX7" fmla="*/ 254000 w 5270500"/>
              <a:gd name="connsiteY7" fmla="*/ 6413500 h 6477000"/>
              <a:gd name="connsiteX8" fmla="*/ 63500 w 5270500"/>
              <a:gd name="connsiteY8" fmla="*/ 6223000 h 647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270500" h="6477000">
                <a:moveTo>
                  <a:pt x="63500" y="6223000"/>
                </a:moveTo>
                <a:lnTo>
                  <a:pt x="63500" y="254000"/>
                </a:lnTo>
                <a:cubicBezTo>
                  <a:pt x="63500" y="148793"/>
                  <a:pt x="148789" y="63500"/>
                  <a:pt x="254000" y="63500"/>
                </a:cubicBezTo>
                <a:lnTo>
                  <a:pt x="5016500" y="63500"/>
                </a:lnTo>
                <a:cubicBezTo>
                  <a:pt x="5121706" y="63500"/>
                  <a:pt x="5207000" y="148793"/>
                  <a:pt x="5207000" y="254000"/>
                </a:cubicBezTo>
                <a:lnTo>
                  <a:pt x="5207000" y="6223000"/>
                </a:lnTo>
                <a:cubicBezTo>
                  <a:pt x="5207000" y="6328206"/>
                  <a:pt x="5121706" y="6413500"/>
                  <a:pt x="5016500" y="6413500"/>
                </a:cubicBezTo>
                <a:lnTo>
                  <a:pt x="254000" y="6413500"/>
                </a:lnTo>
                <a:cubicBezTo>
                  <a:pt x="148789" y="6413500"/>
                  <a:pt x="63500" y="6328206"/>
                  <a:pt x="63500" y="6223000"/>
                </a:cubicBezTo>
              </a:path>
            </a:pathLst>
          </a:custGeom>
          <a:solidFill>
            <a:srgbClr val="000000">
              <a:alpha val="0"/>
            </a:srgbClr>
          </a:solidFill>
          <a:ln w="1270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358900" y="5867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314450" y="5822950"/>
            <a:ext cx="927103" cy="927100"/>
          </a:xfrm>
          <a:custGeom>
            <a:avLst/>
            <a:gdLst>
              <a:gd name="connsiteX0" fmla="*/ 759904 w 927103"/>
              <a:gd name="connsiteY0" fmla="*/ 167208 h 927100"/>
              <a:gd name="connsiteX1" fmla="*/ 759904 w 927103"/>
              <a:gd name="connsiteY1" fmla="*/ 759891 h 927100"/>
              <a:gd name="connsiteX2" fmla="*/ 167208 w 927103"/>
              <a:gd name="connsiteY2" fmla="*/ 759891 h 927100"/>
              <a:gd name="connsiteX3" fmla="*/ 167208 w 927103"/>
              <a:gd name="connsiteY3" fmla="*/ 167208 h 927100"/>
              <a:gd name="connsiteX4" fmla="*/ 759904 w 927103"/>
              <a:gd name="connsiteY4" fmla="*/ 167208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0">
                <a:moveTo>
                  <a:pt x="759904" y="167208"/>
                </a:moveTo>
                <a:cubicBezTo>
                  <a:pt x="923569" y="330873"/>
                  <a:pt x="923569" y="596226"/>
                  <a:pt x="759904" y="759891"/>
                </a:cubicBezTo>
                <a:cubicBezTo>
                  <a:pt x="596226" y="923569"/>
                  <a:pt x="330873" y="923569"/>
                  <a:pt x="167208" y="759891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358900" y="4317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314450" y="42735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358900" y="7391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314450" y="7346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727200" y="50673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529080" y="53896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727200" y="53896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213100" y="43434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168650" y="42989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537764" y="465408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537764" y="48369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727200" y="66167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529080" y="69390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727200" y="69390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6972300" y="2387600"/>
            <a:ext cx="5143500" cy="6350000"/>
          </a:xfrm>
          <a:custGeom>
            <a:avLst/>
            <a:gdLst>
              <a:gd name="connsiteX0" fmla="*/ 0 w 5143500"/>
              <a:gd name="connsiteY0" fmla="*/ 6159500 h 6350000"/>
              <a:gd name="connsiteX1" fmla="*/ 0 w 5143500"/>
              <a:gd name="connsiteY1" fmla="*/ 190500 h 6350000"/>
              <a:gd name="connsiteX2" fmla="*/ 190500 w 5143500"/>
              <a:gd name="connsiteY2" fmla="*/ 0 h 6350000"/>
              <a:gd name="connsiteX3" fmla="*/ 4953000 w 5143500"/>
              <a:gd name="connsiteY3" fmla="*/ 0 h 6350000"/>
              <a:gd name="connsiteX4" fmla="*/ 5143500 w 5143500"/>
              <a:gd name="connsiteY4" fmla="*/ 190500 h 6350000"/>
              <a:gd name="connsiteX5" fmla="*/ 5143500 w 5143500"/>
              <a:gd name="connsiteY5" fmla="*/ 6159500 h 6350000"/>
              <a:gd name="connsiteX6" fmla="*/ 4953000 w 5143500"/>
              <a:gd name="connsiteY6" fmla="*/ 6350000 h 6350000"/>
              <a:gd name="connsiteX7" fmla="*/ 190500 w 5143500"/>
              <a:gd name="connsiteY7" fmla="*/ 6350000 h 6350000"/>
              <a:gd name="connsiteX8" fmla="*/ 0 w 5143500"/>
              <a:gd name="connsiteY8" fmla="*/ 6159500 h 635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143500" h="6350000">
                <a:moveTo>
                  <a:pt x="0" y="61595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4953000" y="0"/>
                </a:lnTo>
                <a:cubicBezTo>
                  <a:pt x="5058206" y="0"/>
                  <a:pt x="5143500" y="85293"/>
                  <a:pt x="5143500" y="190500"/>
                </a:cubicBezTo>
                <a:lnTo>
                  <a:pt x="5143500" y="6159500"/>
                </a:lnTo>
                <a:cubicBezTo>
                  <a:pt x="5143500" y="6264710"/>
                  <a:pt x="5058206" y="6350000"/>
                  <a:pt x="4953000" y="6350000"/>
                </a:cubicBezTo>
                <a:lnTo>
                  <a:pt x="190500" y="6350000"/>
                </a:lnTo>
                <a:cubicBezTo>
                  <a:pt x="85293" y="6350000"/>
                  <a:pt x="0" y="6264709"/>
                  <a:pt x="0" y="6159500"/>
                </a:cubicBezTo>
              </a:path>
            </a:pathLst>
          </a:custGeom>
          <a:solidFill>
            <a:srgbClr val="4E74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908800" y="2324100"/>
            <a:ext cx="5270500" cy="6477000"/>
          </a:xfrm>
          <a:custGeom>
            <a:avLst/>
            <a:gdLst>
              <a:gd name="connsiteX0" fmla="*/ 63500 w 5270500"/>
              <a:gd name="connsiteY0" fmla="*/ 6223000 h 6477000"/>
              <a:gd name="connsiteX1" fmla="*/ 63500 w 5270500"/>
              <a:gd name="connsiteY1" fmla="*/ 254000 h 6477000"/>
              <a:gd name="connsiteX2" fmla="*/ 254000 w 5270500"/>
              <a:gd name="connsiteY2" fmla="*/ 63500 h 6477000"/>
              <a:gd name="connsiteX3" fmla="*/ 5016500 w 5270500"/>
              <a:gd name="connsiteY3" fmla="*/ 63500 h 6477000"/>
              <a:gd name="connsiteX4" fmla="*/ 5207000 w 5270500"/>
              <a:gd name="connsiteY4" fmla="*/ 254000 h 6477000"/>
              <a:gd name="connsiteX5" fmla="*/ 5207000 w 5270500"/>
              <a:gd name="connsiteY5" fmla="*/ 6223000 h 6477000"/>
              <a:gd name="connsiteX6" fmla="*/ 5016500 w 5270500"/>
              <a:gd name="connsiteY6" fmla="*/ 6413500 h 6477000"/>
              <a:gd name="connsiteX7" fmla="*/ 254000 w 5270500"/>
              <a:gd name="connsiteY7" fmla="*/ 6413500 h 6477000"/>
              <a:gd name="connsiteX8" fmla="*/ 63500 w 5270500"/>
              <a:gd name="connsiteY8" fmla="*/ 6223000 h 647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270500" h="6477000">
                <a:moveTo>
                  <a:pt x="63500" y="6223000"/>
                </a:moveTo>
                <a:lnTo>
                  <a:pt x="63500" y="254000"/>
                </a:lnTo>
                <a:cubicBezTo>
                  <a:pt x="63500" y="148793"/>
                  <a:pt x="148793" y="63500"/>
                  <a:pt x="254000" y="63500"/>
                </a:cubicBezTo>
                <a:lnTo>
                  <a:pt x="5016500" y="63500"/>
                </a:lnTo>
                <a:cubicBezTo>
                  <a:pt x="5121706" y="63500"/>
                  <a:pt x="5207000" y="148793"/>
                  <a:pt x="5207000" y="254000"/>
                </a:cubicBezTo>
                <a:lnTo>
                  <a:pt x="5207000" y="6223000"/>
                </a:lnTo>
                <a:cubicBezTo>
                  <a:pt x="5207000" y="6328206"/>
                  <a:pt x="5121706" y="6413500"/>
                  <a:pt x="5016500" y="6413500"/>
                </a:cubicBezTo>
                <a:lnTo>
                  <a:pt x="254000" y="6413500"/>
                </a:lnTo>
                <a:cubicBezTo>
                  <a:pt x="148793" y="6413500"/>
                  <a:pt x="63500" y="6328206"/>
                  <a:pt x="63500" y="6223000"/>
                </a:cubicBezTo>
              </a:path>
            </a:pathLst>
          </a:custGeom>
          <a:solidFill>
            <a:srgbClr val="000000">
              <a:alpha val="0"/>
            </a:srgbClr>
          </a:solidFill>
          <a:ln w="1270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442200" y="5930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4"/>
                </a:cubicBezTo>
                <a:cubicBezTo>
                  <a:pt x="551777" y="879122"/>
                  <a:pt x="286422" y="879122"/>
                  <a:pt x="122758" y="715444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397750" y="5886450"/>
            <a:ext cx="927103" cy="927100"/>
          </a:xfrm>
          <a:custGeom>
            <a:avLst/>
            <a:gdLst>
              <a:gd name="connsiteX0" fmla="*/ 759904 w 927103"/>
              <a:gd name="connsiteY0" fmla="*/ 167208 h 927100"/>
              <a:gd name="connsiteX1" fmla="*/ 759904 w 927103"/>
              <a:gd name="connsiteY1" fmla="*/ 759891 h 927100"/>
              <a:gd name="connsiteX2" fmla="*/ 167208 w 927103"/>
              <a:gd name="connsiteY2" fmla="*/ 759891 h 927100"/>
              <a:gd name="connsiteX3" fmla="*/ 167208 w 927103"/>
              <a:gd name="connsiteY3" fmla="*/ 167208 h 927100"/>
              <a:gd name="connsiteX4" fmla="*/ 759904 w 927103"/>
              <a:gd name="connsiteY4" fmla="*/ 167208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0">
                <a:moveTo>
                  <a:pt x="759904" y="167208"/>
                </a:moveTo>
                <a:cubicBezTo>
                  <a:pt x="923569" y="330873"/>
                  <a:pt x="923569" y="596226"/>
                  <a:pt x="759904" y="759891"/>
                </a:cubicBezTo>
                <a:cubicBezTo>
                  <a:pt x="596227" y="923569"/>
                  <a:pt x="330872" y="923569"/>
                  <a:pt x="167208" y="759891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442200" y="4381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2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397750" y="4337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442200" y="7454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7" y="879122"/>
                  <a:pt x="286422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397750" y="7410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810500" y="51308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612380" y="54531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7810500" y="54531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296400" y="44069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9251950" y="43624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8621064" y="4717580"/>
            <a:ext cx="347371" cy="63843"/>
          </a:xfrm>
          <a:custGeom>
            <a:avLst/>
            <a:gdLst>
              <a:gd name="connsiteX0" fmla="*/ 0 w 347371"/>
              <a:gd name="connsiteY0" fmla="*/ 63842 h 63843"/>
              <a:gd name="connsiteX1" fmla="*/ 0 w 347371"/>
              <a:gd name="connsiteY1" fmla="*/ 0 h 63843"/>
              <a:gd name="connsiteX2" fmla="*/ 347371 w 347371"/>
              <a:gd name="connsiteY2" fmla="*/ 0 h 63843"/>
              <a:gd name="connsiteX3" fmla="*/ 347371 w 347371"/>
              <a:gd name="connsiteY3" fmla="*/ 63842 h 63843"/>
              <a:gd name="connsiteX4" fmla="*/ 0 w 347371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3843">
                <a:moveTo>
                  <a:pt x="0" y="63842"/>
                </a:moveTo>
                <a:lnTo>
                  <a:pt x="0" y="0"/>
                </a:lnTo>
                <a:lnTo>
                  <a:pt x="347371" y="0"/>
                </a:lnTo>
                <a:lnTo>
                  <a:pt x="347371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8621064" y="4900409"/>
            <a:ext cx="347371" cy="64071"/>
          </a:xfrm>
          <a:custGeom>
            <a:avLst/>
            <a:gdLst>
              <a:gd name="connsiteX0" fmla="*/ 0 w 347371"/>
              <a:gd name="connsiteY0" fmla="*/ 64071 h 64071"/>
              <a:gd name="connsiteX1" fmla="*/ 0 w 347371"/>
              <a:gd name="connsiteY1" fmla="*/ 0 h 64071"/>
              <a:gd name="connsiteX2" fmla="*/ 347371 w 347371"/>
              <a:gd name="connsiteY2" fmla="*/ 0 h 64071"/>
              <a:gd name="connsiteX3" fmla="*/ 347371 w 347371"/>
              <a:gd name="connsiteY3" fmla="*/ 64071 h 64071"/>
              <a:gd name="connsiteX4" fmla="*/ 0 w 347371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4071">
                <a:moveTo>
                  <a:pt x="0" y="64071"/>
                </a:moveTo>
                <a:lnTo>
                  <a:pt x="0" y="0"/>
                </a:lnTo>
                <a:lnTo>
                  <a:pt x="347371" y="0"/>
                </a:lnTo>
                <a:lnTo>
                  <a:pt x="347371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7742034" y="6160592"/>
            <a:ext cx="234112" cy="392607"/>
          </a:xfrm>
          <a:custGeom>
            <a:avLst/>
            <a:gdLst>
              <a:gd name="connsiteX0" fmla="*/ 98234 w 234112"/>
              <a:gd name="connsiteY0" fmla="*/ 318782 h 392607"/>
              <a:gd name="connsiteX1" fmla="*/ 98234 w 234112"/>
              <a:gd name="connsiteY1" fmla="*/ 79324 h 392607"/>
              <a:gd name="connsiteX2" fmla="*/ 26796 w 234112"/>
              <a:gd name="connsiteY2" fmla="*/ 115785 h 392607"/>
              <a:gd name="connsiteX3" fmla="*/ 0 w 234112"/>
              <a:gd name="connsiteY3" fmla="*/ 68910 h 392607"/>
              <a:gd name="connsiteX4" fmla="*/ 111035 w 234112"/>
              <a:gd name="connsiteY4" fmla="*/ 0 h 392607"/>
              <a:gd name="connsiteX5" fmla="*/ 170713 w 234112"/>
              <a:gd name="connsiteY5" fmla="*/ 0 h 392607"/>
              <a:gd name="connsiteX6" fmla="*/ 170713 w 234112"/>
              <a:gd name="connsiteY6" fmla="*/ 337692 h 392607"/>
              <a:gd name="connsiteX7" fmla="*/ 234112 w 234112"/>
              <a:gd name="connsiteY7" fmla="*/ 340817 h 392607"/>
              <a:gd name="connsiteX8" fmla="*/ 234112 w 234112"/>
              <a:gd name="connsiteY8" fmla="*/ 392607 h 392607"/>
              <a:gd name="connsiteX9" fmla="*/ 22034 w 234112"/>
              <a:gd name="connsiteY9" fmla="*/ 392607 h 392607"/>
              <a:gd name="connsiteX10" fmla="*/ 22034 w 234112"/>
              <a:gd name="connsiteY10" fmla="*/ 342595 h 392607"/>
              <a:gd name="connsiteX11" fmla="*/ 80517 w 234112"/>
              <a:gd name="connsiteY11" fmla="*/ 339026 h 392607"/>
              <a:gd name="connsiteX12" fmla="*/ 93916 w 234112"/>
              <a:gd name="connsiteY12" fmla="*/ 334124 h 392607"/>
              <a:gd name="connsiteX13" fmla="*/ 98234 w 234112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2" h="392607">
                <a:moveTo>
                  <a:pt x="98234" y="318782"/>
                </a:moveTo>
                <a:lnTo>
                  <a:pt x="98234" y="79324"/>
                </a:lnTo>
                <a:lnTo>
                  <a:pt x="26796" y="115785"/>
                </a:lnTo>
                <a:lnTo>
                  <a:pt x="0" y="68910"/>
                </a:lnTo>
                <a:lnTo>
                  <a:pt x="111035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2" y="340817"/>
                </a:lnTo>
                <a:lnTo>
                  <a:pt x="234112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7738567" y="4603305"/>
            <a:ext cx="243179" cy="400494"/>
          </a:xfrm>
          <a:custGeom>
            <a:avLst/>
            <a:gdLst>
              <a:gd name="connsiteX0" fmla="*/ 0 w 243179"/>
              <a:gd name="connsiteY0" fmla="*/ 400494 h 400494"/>
              <a:gd name="connsiteX1" fmla="*/ 0 w 243179"/>
              <a:gd name="connsiteY1" fmla="*/ 353618 h 400494"/>
              <a:gd name="connsiteX2" fmla="*/ 121298 w 243179"/>
              <a:gd name="connsiteY2" fmla="*/ 200621 h 400494"/>
              <a:gd name="connsiteX3" fmla="*/ 146304 w 243179"/>
              <a:gd name="connsiteY3" fmla="*/ 168021 h 400494"/>
              <a:gd name="connsiteX4" fmla="*/ 158051 w 243179"/>
              <a:gd name="connsiteY4" fmla="*/ 144805 h 400494"/>
              <a:gd name="connsiteX5" fmla="*/ 163855 w 243179"/>
              <a:gd name="connsiteY5" fmla="*/ 108788 h 400494"/>
              <a:gd name="connsiteX6" fmla="*/ 149567 w 243179"/>
              <a:gd name="connsiteY6" fmla="*/ 74409 h 400494"/>
              <a:gd name="connsiteX7" fmla="*/ 112966 w 243179"/>
              <a:gd name="connsiteY7" fmla="*/ 61023 h 400494"/>
              <a:gd name="connsiteX8" fmla="*/ 79476 w 243179"/>
              <a:gd name="connsiteY8" fmla="*/ 64732 h 400494"/>
              <a:gd name="connsiteX9" fmla="*/ 66078 w 243179"/>
              <a:gd name="connsiteY9" fmla="*/ 72923 h 400494"/>
              <a:gd name="connsiteX10" fmla="*/ 63995 w 243179"/>
              <a:gd name="connsiteY10" fmla="*/ 87210 h 400494"/>
              <a:gd name="connsiteX11" fmla="*/ 63995 w 243179"/>
              <a:gd name="connsiteY11" fmla="*/ 130365 h 400494"/>
              <a:gd name="connsiteX12" fmla="*/ 1790 w 243179"/>
              <a:gd name="connsiteY12" fmla="*/ 126200 h 400494"/>
              <a:gd name="connsiteX13" fmla="*/ 1790 w 243179"/>
              <a:gd name="connsiteY13" fmla="*/ 28575 h 400494"/>
              <a:gd name="connsiteX14" fmla="*/ 119354 w 243179"/>
              <a:gd name="connsiteY14" fmla="*/ 0 h 400494"/>
              <a:gd name="connsiteX15" fmla="*/ 210299 w 243179"/>
              <a:gd name="connsiteY15" fmla="*/ 29616 h 400494"/>
              <a:gd name="connsiteX16" fmla="*/ 240804 w 243179"/>
              <a:gd name="connsiteY16" fmla="*/ 110274 h 400494"/>
              <a:gd name="connsiteX17" fmla="*/ 188861 w 243179"/>
              <a:gd name="connsiteY17" fmla="*/ 224282 h 400494"/>
              <a:gd name="connsiteX18" fmla="*/ 90779 w 243179"/>
              <a:gd name="connsiteY18" fmla="*/ 340068 h 400494"/>
              <a:gd name="connsiteX19" fmla="*/ 243179 w 243179"/>
              <a:gd name="connsiteY19" fmla="*/ 340068 h 400494"/>
              <a:gd name="connsiteX20" fmla="*/ 243179 w 243179"/>
              <a:gd name="connsiteY20" fmla="*/ 400494 h 400494"/>
              <a:gd name="connsiteX21" fmla="*/ 0 w 243179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79" h="400494">
                <a:moveTo>
                  <a:pt x="0" y="400494"/>
                </a:moveTo>
                <a:lnTo>
                  <a:pt x="0" y="353618"/>
                </a:lnTo>
                <a:lnTo>
                  <a:pt x="121298" y="200621"/>
                </a:lnTo>
                <a:cubicBezTo>
                  <a:pt x="133794" y="184391"/>
                  <a:pt x="142125" y="173532"/>
                  <a:pt x="146304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37" y="61023"/>
                  <a:pt x="112966" y="61023"/>
                </a:cubicBezTo>
                <a:cubicBezTo>
                  <a:pt x="98221" y="61023"/>
                  <a:pt x="87058" y="62204"/>
                  <a:pt x="79476" y="64732"/>
                </a:cubicBezTo>
                <a:cubicBezTo>
                  <a:pt x="72034" y="67119"/>
                  <a:pt x="67564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71" y="0"/>
                  <a:pt x="119354" y="0"/>
                </a:cubicBezTo>
                <a:cubicBezTo>
                  <a:pt x="159537" y="0"/>
                  <a:pt x="189903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79" y="340068"/>
                </a:lnTo>
                <a:lnTo>
                  <a:pt x="243179" y="340068"/>
                </a:lnTo>
                <a:lnTo>
                  <a:pt x="243179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7810500" y="6680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7612380" y="7002538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7810500" y="7002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283B4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7810607" y="2111375"/>
            <a:ext cx="4787731" cy="2498569"/>
          </a:xfrm>
          <a:custGeom>
            <a:avLst/>
            <a:gdLst>
              <a:gd name="connsiteX0" fmla="*/ 1980304 w 4787731"/>
              <a:gd name="connsiteY0" fmla="*/ 0 h 2498569"/>
              <a:gd name="connsiteX1" fmla="*/ 1969979 w 4787731"/>
              <a:gd name="connsiteY1" fmla="*/ 395287 h 2498569"/>
              <a:gd name="connsiteX2" fmla="*/ 701173 w 4787731"/>
              <a:gd name="connsiteY2" fmla="*/ 688581 h 2498569"/>
              <a:gd name="connsiteX3" fmla="*/ 701173 w 4787731"/>
              <a:gd name="connsiteY3" fmla="*/ 2187968 h 2498569"/>
              <a:gd name="connsiteX4" fmla="*/ 4086511 w 4787731"/>
              <a:gd name="connsiteY4" fmla="*/ 2187968 h 2498569"/>
              <a:gd name="connsiteX5" fmla="*/ 4086511 w 4787731"/>
              <a:gd name="connsiteY5" fmla="*/ 688581 h 2498569"/>
              <a:gd name="connsiteX6" fmla="*/ 2233504 w 4787731"/>
              <a:gd name="connsiteY6" fmla="*/ 381000 h 2498569"/>
              <a:gd name="connsiteX7" fmla="*/ 1980304 w 4787731"/>
              <a:gd name="connsiteY7" fmla="*/ 0 h 24985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787731" h="2498569">
                <a:moveTo>
                  <a:pt x="1980304" y="0"/>
                </a:moveTo>
                <a:lnTo>
                  <a:pt x="1969979" y="395287"/>
                </a:lnTo>
                <a:cubicBezTo>
                  <a:pt x="1505261" y="432142"/>
                  <a:pt x="1060304" y="529488"/>
                  <a:pt x="701173" y="688581"/>
                </a:cubicBezTo>
                <a:cubicBezTo>
                  <a:pt x="-233724" y="1102715"/>
                  <a:pt x="-233724" y="1773834"/>
                  <a:pt x="701173" y="2187968"/>
                </a:cubicBezTo>
                <a:cubicBezTo>
                  <a:pt x="1636071" y="2602103"/>
                  <a:pt x="3151613" y="2602103"/>
                  <a:pt x="4086511" y="2187968"/>
                </a:cubicBezTo>
                <a:cubicBezTo>
                  <a:pt x="5021472" y="1773834"/>
                  <a:pt x="5021472" y="1102702"/>
                  <a:pt x="4086511" y="688581"/>
                </a:cubicBezTo>
                <a:cubicBezTo>
                  <a:pt x="3578231" y="463423"/>
                  <a:pt x="2898489" y="361327"/>
                  <a:pt x="2233504" y="381000"/>
                </a:cubicBezTo>
                <a:lnTo>
                  <a:pt x="1980304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7778857" y="2079625"/>
            <a:ext cx="4851231" cy="2562069"/>
          </a:xfrm>
          <a:custGeom>
            <a:avLst/>
            <a:gdLst>
              <a:gd name="connsiteX0" fmla="*/ 2012054 w 4851231"/>
              <a:gd name="connsiteY0" fmla="*/ 31750 h 2562069"/>
              <a:gd name="connsiteX1" fmla="*/ 2001729 w 4851231"/>
              <a:gd name="connsiteY1" fmla="*/ 427037 h 2562069"/>
              <a:gd name="connsiteX2" fmla="*/ 732923 w 4851231"/>
              <a:gd name="connsiteY2" fmla="*/ 720331 h 2562069"/>
              <a:gd name="connsiteX3" fmla="*/ 732923 w 4851231"/>
              <a:gd name="connsiteY3" fmla="*/ 2219718 h 2562069"/>
              <a:gd name="connsiteX4" fmla="*/ 4118261 w 4851231"/>
              <a:gd name="connsiteY4" fmla="*/ 2219718 h 2562069"/>
              <a:gd name="connsiteX5" fmla="*/ 4118261 w 4851231"/>
              <a:gd name="connsiteY5" fmla="*/ 720331 h 2562069"/>
              <a:gd name="connsiteX6" fmla="*/ 2265254 w 4851231"/>
              <a:gd name="connsiteY6" fmla="*/ 412750 h 2562069"/>
              <a:gd name="connsiteX7" fmla="*/ 2012054 w 4851231"/>
              <a:gd name="connsiteY7" fmla="*/ 31750 h 25620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851231" h="2562069">
                <a:moveTo>
                  <a:pt x="2012054" y="31750"/>
                </a:moveTo>
                <a:lnTo>
                  <a:pt x="2001729" y="427037"/>
                </a:lnTo>
                <a:cubicBezTo>
                  <a:pt x="1537011" y="463905"/>
                  <a:pt x="1092054" y="561238"/>
                  <a:pt x="732923" y="720331"/>
                </a:cubicBezTo>
                <a:cubicBezTo>
                  <a:pt x="-201974" y="1134465"/>
                  <a:pt x="-201974" y="1805597"/>
                  <a:pt x="732923" y="2219718"/>
                </a:cubicBezTo>
                <a:cubicBezTo>
                  <a:pt x="1667821" y="2633853"/>
                  <a:pt x="3183363" y="2633853"/>
                  <a:pt x="4118261" y="2219718"/>
                </a:cubicBezTo>
                <a:cubicBezTo>
                  <a:pt x="5053222" y="1805597"/>
                  <a:pt x="5053222" y="1134465"/>
                  <a:pt x="4118261" y="720331"/>
                </a:cubicBezTo>
                <a:cubicBezTo>
                  <a:pt x="3609981" y="495173"/>
                  <a:pt x="2930239" y="393077"/>
                  <a:pt x="2265254" y="412750"/>
                </a:cubicBezTo>
                <a:lnTo>
                  <a:pt x="2012054" y="31750"/>
                </a:ln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5800" y="317500"/>
            <a:ext cx="3695700" cy="1765300"/>
          </a:xfrm>
          <a:prstGeom prst="rect">
            <a:avLst/>
          </a:prstGeom>
          <a:noFill/>
        </p:spPr>
      </p:pic>
      <p:pic>
        <p:nvPicPr>
          <p:cNvPr id="103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317500"/>
            <a:ext cx="4064000" cy="1765300"/>
          </a:xfrm>
          <a:prstGeom prst="rect">
            <a:avLst/>
          </a:prstGeom>
          <a:noFill/>
        </p:spPr>
      </p:pic>
      <p:pic>
        <p:nvPicPr>
          <p:cNvPr id="103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91600" y="2857500"/>
            <a:ext cx="2451100" cy="533400"/>
          </a:xfrm>
          <a:prstGeom prst="rect">
            <a:avLst/>
          </a:prstGeom>
          <a:noFill/>
        </p:spPr>
      </p:pic>
      <p:pic>
        <p:nvPicPr>
          <p:cNvPr id="103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78800" y="3517900"/>
            <a:ext cx="4076700" cy="520700"/>
          </a:xfrm>
          <a:prstGeom prst="rect">
            <a:avLst/>
          </a:prstGeom>
          <a:noFill/>
        </p:spPr>
      </p:pic>
      <p:pic>
        <p:nvPicPr>
          <p:cNvPr id="104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0200" y="4521200"/>
            <a:ext cx="342900" cy="431800"/>
          </a:xfrm>
          <a:prstGeom prst="rect">
            <a:avLst/>
          </a:prstGeom>
          <a:noFill/>
        </p:spPr>
      </p:pic>
      <p:pic>
        <p:nvPicPr>
          <p:cNvPr id="104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62100" y="6070600"/>
            <a:ext cx="419100" cy="419100"/>
          </a:xfrm>
          <a:prstGeom prst="rect">
            <a:avLst/>
          </a:prstGeom>
          <a:noFill/>
        </p:spPr>
      </p:pic>
      <p:pic>
        <p:nvPicPr>
          <p:cNvPr id="1042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86200" y="4279900"/>
            <a:ext cx="3848100" cy="2755900"/>
          </a:xfrm>
          <a:prstGeom prst="rect">
            <a:avLst/>
          </a:prstGeom>
          <a:noFill/>
        </p:spPr>
      </p:pic>
      <p:pic>
        <p:nvPicPr>
          <p:cNvPr id="1043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969500" y="4597400"/>
            <a:ext cx="1016000" cy="482600"/>
          </a:xfrm>
          <a:prstGeom prst="rect">
            <a:avLst/>
          </a:prstGeom>
          <a:noFill/>
        </p:spPr>
      </p:pic>
      <p:pic>
        <p:nvPicPr>
          <p:cNvPr id="1044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625600" y="7594600"/>
            <a:ext cx="317500" cy="431800"/>
          </a:xfrm>
          <a:prstGeom prst="rect">
            <a:avLst/>
          </a:prstGeom>
          <a:noFill/>
        </p:spPr>
      </p:pic>
      <p:pic>
        <p:nvPicPr>
          <p:cNvPr id="1045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708900" y="7658100"/>
            <a:ext cx="304800" cy="431800"/>
          </a:xfrm>
          <a:prstGeom prst="rect">
            <a:avLst/>
          </a:prstGeom>
          <a:noFill/>
        </p:spPr>
      </p:pic>
      <p:sp>
        <p:nvSpPr>
          <p:cNvPr id="54" name="TextBox 53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E0D9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828800"/>
            <a:ext cx="3149600" cy="9398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300" y="3848100"/>
            <a:ext cx="11696700" cy="10287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67100" y="5537200"/>
            <a:ext cx="5981700" cy="8382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89200" y="7175500"/>
            <a:ext cx="7962900" cy="9779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E0D9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828800"/>
            <a:ext cx="3149600" cy="9398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" y="4660900"/>
            <a:ext cx="11938000" cy="9144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4100" y="6350000"/>
            <a:ext cx="10858500" cy="8382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FB83A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4900" y="4229100"/>
            <a:ext cx="8686800" cy="11176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5800" y="7112000"/>
            <a:ext cx="9093200" cy="5080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7797800"/>
            <a:ext cx="10147300" cy="50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95400" y="8496300"/>
            <a:ext cx="10375900" cy="4318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6C7A3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23369" y="3675151"/>
            <a:ext cx="10903949" cy="2174697"/>
          </a:xfrm>
          <a:custGeom>
            <a:avLst/>
            <a:gdLst>
              <a:gd name="connsiteX0" fmla="*/ 683446 w 10903949"/>
              <a:gd name="connsiteY0" fmla="*/ 219380 h 2174697"/>
              <a:gd name="connsiteX1" fmla="*/ 436927 w 10903949"/>
              <a:gd name="connsiteY1" fmla="*/ 453478 h 2174697"/>
              <a:gd name="connsiteX2" fmla="*/ 0 w 10903949"/>
              <a:gd name="connsiteY2" fmla="*/ 675119 h 2174697"/>
              <a:gd name="connsiteX3" fmla="*/ 443886 w 10903949"/>
              <a:gd name="connsiteY3" fmla="*/ 875703 h 2174697"/>
              <a:gd name="connsiteX4" fmla="*/ 467089 w 10903949"/>
              <a:gd name="connsiteY4" fmla="*/ 1926374 h 2174697"/>
              <a:gd name="connsiteX5" fmla="*/ 726639 w 10903949"/>
              <a:gd name="connsiteY5" fmla="*/ 2174697 h 2174697"/>
              <a:gd name="connsiteX6" fmla="*/ 10655626 w 10903949"/>
              <a:gd name="connsiteY6" fmla="*/ 1955317 h 2174697"/>
              <a:gd name="connsiteX7" fmla="*/ 10903949 w 10903949"/>
              <a:gd name="connsiteY7" fmla="*/ 1695767 h 2174697"/>
              <a:gd name="connsiteX8" fmla="*/ 10871970 w 10903949"/>
              <a:gd name="connsiteY8" fmla="*/ 248323 h 2174697"/>
              <a:gd name="connsiteX9" fmla="*/ 10612420 w 10903949"/>
              <a:gd name="connsiteY9" fmla="*/ 0 h 2174697"/>
              <a:gd name="connsiteX10" fmla="*/ 683446 w 10903949"/>
              <a:gd name="connsiteY10" fmla="*/ 219380 h 21746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0903949" h="2174697">
                <a:moveTo>
                  <a:pt x="683446" y="219380"/>
                </a:moveTo>
                <a:cubicBezTo>
                  <a:pt x="551887" y="222288"/>
                  <a:pt x="447010" y="325044"/>
                  <a:pt x="436927" y="453478"/>
                </a:cubicBezTo>
                <a:lnTo>
                  <a:pt x="0" y="675119"/>
                </a:lnTo>
                <a:lnTo>
                  <a:pt x="443886" y="875703"/>
                </a:lnTo>
                <a:lnTo>
                  <a:pt x="467089" y="1926374"/>
                </a:lnTo>
                <a:cubicBezTo>
                  <a:pt x="470188" y="2066620"/>
                  <a:pt x="586393" y="2177796"/>
                  <a:pt x="726639" y="2174697"/>
                </a:cubicBezTo>
                <a:lnTo>
                  <a:pt x="10655626" y="1955317"/>
                </a:lnTo>
                <a:cubicBezTo>
                  <a:pt x="10795872" y="1952218"/>
                  <a:pt x="10907048" y="1836013"/>
                  <a:pt x="10903949" y="1695767"/>
                </a:cubicBezTo>
                <a:lnTo>
                  <a:pt x="10871970" y="248323"/>
                </a:lnTo>
                <a:cubicBezTo>
                  <a:pt x="10868871" y="108077"/>
                  <a:pt x="10752667" y="-3098"/>
                  <a:pt x="10612420" y="0"/>
                </a:cubicBezTo>
                <a:lnTo>
                  <a:pt x="683446" y="21938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4025900"/>
            <a:ext cx="9309100" cy="6858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4200" y="4800600"/>
            <a:ext cx="9563100" cy="6985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E0D9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009763" y="4226166"/>
            <a:ext cx="447623" cy="440575"/>
          </a:xfrm>
          <a:custGeom>
            <a:avLst/>
            <a:gdLst>
              <a:gd name="connsiteX0" fmla="*/ 222580 w 447623"/>
              <a:gd name="connsiteY0" fmla="*/ 440575 h 440575"/>
              <a:gd name="connsiteX1" fmla="*/ 0 w 447623"/>
              <a:gd name="connsiteY1" fmla="*/ 217715 h 440575"/>
              <a:gd name="connsiteX2" fmla="*/ 222580 w 447623"/>
              <a:gd name="connsiteY2" fmla="*/ 0 h 440575"/>
              <a:gd name="connsiteX3" fmla="*/ 447623 w 447623"/>
              <a:gd name="connsiteY3" fmla="*/ 217715 h 440575"/>
              <a:gd name="connsiteX4" fmla="*/ 222580 w 447623"/>
              <a:gd name="connsiteY4" fmla="*/ 440575 h 440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7623" h="440575">
                <a:moveTo>
                  <a:pt x="222580" y="440575"/>
                </a:moveTo>
                <a:cubicBezTo>
                  <a:pt x="81571" y="440575"/>
                  <a:pt x="0" y="358838"/>
                  <a:pt x="0" y="217715"/>
                </a:cubicBezTo>
                <a:cubicBezTo>
                  <a:pt x="0" y="76784"/>
                  <a:pt x="81571" y="0"/>
                  <a:pt x="222580" y="0"/>
                </a:cubicBezTo>
                <a:cubicBezTo>
                  <a:pt x="366014" y="0"/>
                  <a:pt x="447623" y="76784"/>
                  <a:pt x="447623" y="217715"/>
                </a:cubicBezTo>
                <a:cubicBezTo>
                  <a:pt x="447623" y="358838"/>
                  <a:pt x="366014" y="440575"/>
                  <a:pt x="222580" y="440575"/>
                </a:cubicBezTo>
              </a:path>
            </a:pathLst>
          </a:custGeom>
          <a:solidFill>
            <a:srgbClr val="3527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913255" y="4864747"/>
            <a:ext cx="704875" cy="1289265"/>
          </a:xfrm>
          <a:custGeom>
            <a:avLst/>
            <a:gdLst>
              <a:gd name="connsiteX0" fmla="*/ 0 w 704875"/>
              <a:gd name="connsiteY0" fmla="*/ 1289265 h 1289265"/>
              <a:gd name="connsiteX1" fmla="*/ 0 w 704875"/>
              <a:gd name="connsiteY1" fmla="*/ 1093851 h 1289265"/>
              <a:gd name="connsiteX2" fmla="*/ 126174 w 704875"/>
              <a:gd name="connsiteY2" fmla="*/ 1076591 h 1289265"/>
              <a:gd name="connsiteX3" fmla="*/ 165722 w 704875"/>
              <a:gd name="connsiteY3" fmla="*/ 1026998 h 1289265"/>
              <a:gd name="connsiteX4" fmla="*/ 165722 w 704875"/>
              <a:gd name="connsiteY4" fmla="*/ 299377 h 1289265"/>
              <a:gd name="connsiteX5" fmla="*/ 133527 w 704875"/>
              <a:gd name="connsiteY5" fmla="*/ 247459 h 1289265"/>
              <a:gd name="connsiteX6" fmla="*/ 0 w 704875"/>
              <a:gd name="connsiteY6" fmla="*/ 200393 h 1289265"/>
              <a:gd name="connsiteX7" fmla="*/ 27202 w 704875"/>
              <a:gd name="connsiteY7" fmla="*/ 0 h 1289265"/>
              <a:gd name="connsiteX8" fmla="*/ 539165 w 704875"/>
              <a:gd name="connsiteY8" fmla="*/ 0 h 1289265"/>
              <a:gd name="connsiteX9" fmla="*/ 539165 w 704875"/>
              <a:gd name="connsiteY9" fmla="*/ 1026998 h 1289265"/>
              <a:gd name="connsiteX10" fmla="*/ 578739 w 704875"/>
              <a:gd name="connsiteY10" fmla="*/ 1076591 h 1289265"/>
              <a:gd name="connsiteX11" fmla="*/ 704875 w 704875"/>
              <a:gd name="connsiteY11" fmla="*/ 1093851 h 1289265"/>
              <a:gd name="connsiteX12" fmla="*/ 704875 w 704875"/>
              <a:gd name="connsiteY12" fmla="*/ 1289265 h 1289265"/>
              <a:gd name="connsiteX13" fmla="*/ 0 w 704875"/>
              <a:gd name="connsiteY13" fmla="*/ 1289265 h 12892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704875" h="1289265">
                <a:moveTo>
                  <a:pt x="0" y="1289265"/>
                </a:moveTo>
                <a:lnTo>
                  <a:pt x="0" y="1093851"/>
                </a:lnTo>
                <a:lnTo>
                  <a:pt x="126174" y="1076591"/>
                </a:lnTo>
                <a:cubicBezTo>
                  <a:pt x="160807" y="1071588"/>
                  <a:pt x="165722" y="1064196"/>
                  <a:pt x="165722" y="1026998"/>
                </a:cubicBezTo>
                <a:lnTo>
                  <a:pt x="165722" y="299377"/>
                </a:lnTo>
                <a:cubicBezTo>
                  <a:pt x="165722" y="272224"/>
                  <a:pt x="158330" y="254825"/>
                  <a:pt x="133527" y="247459"/>
                </a:cubicBezTo>
                <a:lnTo>
                  <a:pt x="0" y="200393"/>
                </a:lnTo>
                <a:lnTo>
                  <a:pt x="27202" y="0"/>
                </a:lnTo>
                <a:lnTo>
                  <a:pt x="539165" y="0"/>
                </a:lnTo>
                <a:lnTo>
                  <a:pt x="539165" y="1026998"/>
                </a:lnTo>
                <a:cubicBezTo>
                  <a:pt x="539165" y="1066672"/>
                  <a:pt x="541552" y="1071588"/>
                  <a:pt x="578739" y="1076591"/>
                </a:cubicBezTo>
                <a:lnTo>
                  <a:pt x="704875" y="1093851"/>
                </a:lnTo>
                <a:lnTo>
                  <a:pt x="704875" y="1289265"/>
                </a:lnTo>
                <a:lnTo>
                  <a:pt x="0" y="1289265"/>
                </a:lnTo>
              </a:path>
            </a:pathLst>
          </a:custGeom>
          <a:solidFill>
            <a:srgbClr val="3527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594432" y="4461713"/>
            <a:ext cx="1001649" cy="1695322"/>
          </a:xfrm>
          <a:custGeom>
            <a:avLst/>
            <a:gdLst>
              <a:gd name="connsiteX0" fmla="*/ 1001648 w 1001649"/>
              <a:gd name="connsiteY0" fmla="*/ 1596364 h 1695322"/>
              <a:gd name="connsiteX1" fmla="*/ 598461 w 1001649"/>
              <a:gd name="connsiteY1" fmla="*/ 1695322 h 1695322"/>
              <a:gd name="connsiteX2" fmla="*/ 192951 w 1001649"/>
              <a:gd name="connsiteY2" fmla="*/ 1296860 h 1695322"/>
              <a:gd name="connsiteX3" fmla="*/ 192951 w 1001649"/>
              <a:gd name="connsiteY3" fmla="*/ 648474 h 1695322"/>
              <a:gd name="connsiteX4" fmla="*/ 173088 w 1001649"/>
              <a:gd name="connsiteY4" fmla="*/ 623734 h 1695322"/>
              <a:gd name="connsiteX5" fmla="*/ 0 w 1001649"/>
              <a:gd name="connsiteY5" fmla="*/ 623734 h 1695322"/>
              <a:gd name="connsiteX6" fmla="*/ 0 w 1001649"/>
              <a:gd name="connsiteY6" fmla="*/ 403453 h 1695322"/>
              <a:gd name="connsiteX7" fmla="*/ 331381 w 1001649"/>
              <a:gd name="connsiteY7" fmla="*/ 0 h 1695322"/>
              <a:gd name="connsiteX8" fmla="*/ 566356 w 1001649"/>
              <a:gd name="connsiteY8" fmla="*/ 0 h 1695322"/>
              <a:gd name="connsiteX9" fmla="*/ 566356 w 1001649"/>
              <a:gd name="connsiteY9" fmla="*/ 351535 h 1695322"/>
              <a:gd name="connsiteX10" fmla="*/ 586155 w 1001649"/>
              <a:gd name="connsiteY10" fmla="*/ 376275 h 1695322"/>
              <a:gd name="connsiteX11" fmla="*/ 934822 w 1001649"/>
              <a:gd name="connsiteY11" fmla="*/ 376275 h 1695322"/>
              <a:gd name="connsiteX12" fmla="*/ 934822 w 1001649"/>
              <a:gd name="connsiteY12" fmla="*/ 623734 h 1695322"/>
              <a:gd name="connsiteX13" fmla="*/ 566356 w 1001649"/>
              <a:gd name="connsiteY13" fmla="*/ 623734 h 1695322"/>
              <a:gd name="connsiteX14" fmla="*/ 566356 w 1001649"/>
              <a:gd name="connsiteY14" fmla="*/ 1215186 h 1695322"/>
              <a:gd name="connsiteX15" fmla="*/ 734491 w 1001649"/>
              <a:gd name="connsiteY15" fmla="*/ 1418094 h 1695322"/>
              <a:gd name="connsiteX16" fmla="*/ 934822 w 1001649"/>
              <a:gd name="connsiteY16" fmla="*/ 1378534 h 1695322"/>
              <a:gd name="connsiteX17" fmla="*/ 1001648 w 1001649"/>
              <a:gd name="connsiteY17" fmla="*/ 1596364 h 16953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001649" h="1695322">
                <a:moveTo>
                  <a:pt x="1001648" y="1596364"/>
                </a:moveTo>
                <a:cubicBezTo>
                  <a:pt x="895260" y="1648281"/>
                  <a:pt x="739495" y="1695322"/>
                  <a:pt x="598461" y="1695322"/>
                </a:cubicBezTo>
                <a:cubicBezTo>
                  <a:pt x="304190" y="1695322"/>
                  <a:pt x="192951" y="1576654"/>
                  <a:pt x="192951" y="1296860"/>
                </a:cubicBezTo>
                <a:lnTo>
                  <a:pt x="192951" y="648474"/>
                </a:lnTo>
                <a:cubicBezTo>
                  <a:pt x="192951" y="633653"/>
                  <a:pt x="192951" y="623734"/>
                  <a:pt x="173088" y="623734"/>
                </a:cubicBezTo>
                <a:lnTo>
                  <a:pt x="0" y="623734"/>
                </a:lnTo>
                <a:lnTo>
                  <a:pt x="0" y="403453"/>
                </a:lnTo>
                <a:cubicBezTo>
                  <a:pt x="217690" y="378662"/>
                  <a:pt x="304190" y="269747"/>
                  <a:pt x="331381" y="0"/>
                </a:cubicBezTo>
                <a:lnTo>
                  <a:pt x="566356" y="0"/>
                </a:lnTo>
                <a:lnTo>
                  <a:pt x="566356" y="351535"/>
                </a:lnTo>
                <a:cubicBezTo>
                  <a:pt x="566356" y="368795"/>
                  <a:pt x="566356" y="376275"/>
                  <a:pt x="586155" y="376275"/>
                </a:cubicBezTo>
                <a:lnTo>
                  <a:pt x="934822" y="376275"/>
                </a:lnTo>
                <a:lnTo>
                  <a:pt x="934822" y="623734"/>
                </a:lnTo>
                <a:lnTo>
                  <a:pt x="566356" y="623734"/>
                </a:lnTo>
                <a:lnTo>
                  <a:pt x="566356" y="1215186"/>
                </a:lnTo>
                <a:cubicBezTo>
                  <a:pt x="566356" y="1361211"/>
                  <a:pt x="601027" y="1418094"/>
                  <a:pt x="734491" y="1418094"/>
                </a:cubicBezTo>
                <a:cubicBezTo>
                  <a:pt x="803821" y="1418094"/>
                  <a:pt x="875462" y="1400797"/>
                  <a:pt x="934822" y="1378534"/>
                </a:cubicBezTo>
                <a:lnTo>
                  <a:pt x="1001648" y="1596364"/>
                </a:lnTo>
              </a:path>
            </a:pathLst>
          </a:custGeom>
          <a:solidFill>
            <a:srgbClr val="3527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390906" y="4228210"/>
            <a:ext cx="2589787" cy="2591689"/>
          </a:xfrm>
          <a:custGeom>
            <a:avLst/>
            <a:gdLst>
              <a:gd name="connsiteX0" fmla="*/ 2540933 w 2589787"/>
              <a:gd name="connsiteY0" fmla="*/ 1180388 h 2591689"/>
              <a:gd name="connsiteX1" fmla="*/ 1410201 w 2589787"/>
              <a:gd name="connsiteY1" fmla="*/ 48882 h 2591689"/>
              <a:gd name="connsiteX2" fmla="*/ 1174350 w 2589787"/>
              <a:gd name="connsiteY2" fmla="*/ 48882 h 2591689"/>
              <a:gd name="connsiteX3" fmla="*/ 939552 w 2589787"/>
              <a:gd name="connsiteY3" fmla="*/ 283857 h 2591689"/>
              <a:gd name="connsiteX4" fmla="*/ 1237405 w 2589787"/>
              <a:gd name="connsiteY4" fmla="*/ 581939 h 2591689"/>
              <a:gd name="connsiteX5" fmla="*/ 1441177 w 2589787"/>
              <a:gd name="connsiteY5" fmla="*/ 629450 h 2591689"/>
              <a:gd name="connsiteX6" fmla="*/ 1488230 w 2589787"/>
              <a:gd name="connsiteY6" fmla="*/ 834631 h 2591689"/>
              <a:gd name="connsiteX7" fmla="*/ 1775288 w 2589787"/>
              <a:gd name="connsiteY7" fmla="*/ 1121892 h 2591689"/>
              <a:gd name="connsiteX8" fmla="*/ 1980330 w 2589787"/>
              <a:gd name="connsiteY8" fmla="*/ 1169047 h 2591689"/>
              <a:gd name="connsiteX9" fmla="*/ 1980330 w 2589787"/>
              <a:gd name="connsiteY9" fmla="*/ 1449882 h 2591689"/>
              <a:gd name="connsiteX10" fmla="*/ 1699609 w 2589787"/>
              <a:gd name="connsiteY10" fmla="*/ 1449882 h 2591689"/>
              <a:gd name="connsiteX11" fmla="*/ 1656416 w 2589787"/>
              <a:gd name="connsiteY11" fmla="*/ 1233881 h 2591689"/>
              <a:gd name="connsiteX12" fmla="*/ 1388713 w 2589787"/>
              <a:gd name="connsiteY12" fmla="*/ 965974 h 2591689"/>
              <a:gd name="connsiteX13" fmla="*/ 1388688 w 2589787"/>
              <a:gd name="connsiteY13" fmla="*/ 1670989 h 2591689"/>
              <a:gd name="connsiteX14" fmla="*/ 1441177 w 2589787"/>
              <a:gd name="connsiteY14" fmla="*/ 1708543 h 2591689"/>
              <a:gd name="connsiteX15" fmla="*/ 1441177 w 2589787"/>
              <a:gd name="connsiteY15" fmla="*/ 1989454 h 2591689"/>
              <a:gd name="connsiteX16" fmla="*/ 1160545 w 2589787"/>
              <a:gd name="connsiteY16" fmla="*/ 1989454 h 2591689"/>
              <a:gd name="connsiteX17" fmla="*/ 1160545 w 2589787"/>
              <a:gd name="connsiteY17" fmla="*/ 1708543 h 2591689"/>
              <a:gd name="connsiteX18" fmla="*/ 1225505 w 2589787"/>
              <a:gd name="connsiteY18" fmla="*/ 1665211 h 2591689"/>
              <a:gd name="connsiteX19" fmla="*/ 1225505 w 2589787"/>
              <a:gd name="connsiteY19" fmla="*/ 953630 h 2591689"/>
              <a:gd name="connsiteX20" fmla="*/ 1160545 w 2589787"/>
              <a:gd name="connsiteY20" fmla="*/ 910297 h 2591689"/>
              <a:gd name="connsiteX21" fmla="*/ 1117771 w 2589787"/>
              <a:gd name="connsiteY21" fmla="*/ 693178 h 2591689"/>
              <a:gd name="connsiteX22" fmla="*/ 824185 w 2589787"/>
              <a:gd name="connsiteY22" fmla="*/ 399313 h 2591689"/>
              <a:gd name="connsiteX23" fmla="*/ 48863 w 2589787"/>
              <a:gd name="connsiteY23" fmla="*/ 1175156 h 2591689"/>
              <a:gd name="connsiteX24" fmla="*/ 48863 w 2589787"/>
              <a:gd name="connsiteY24" fmla="*/ 1411274 h 2591689"/>
              <a:gd name="connsiteX25" fmla="*/ 1179607 w 2589787"/>
              <a:gd name="connsiteY25" fmla="*/ 2542806 h 2591689"/>
              <a:gd name="connsiteX26" fmla="*/ 1415484 w 2589787"/>
              <a:gd name="connsiteY26" fmla="*/ 2542806 h 2591689"/>
              <a:gd name="connsiteX27" fmla="*/ 2540933 w 2589787"/>
              <a:gd name="connsiteY27" fmla="*/ 1416532 h 2591689"/>
              <a:gd name="connsiteX28" fmla="*/ 2540933 w 2589787"/>
              <a:gd name="connsiteY28" fmla="*/ 1180388 h 25916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2589787" h="2591689">
                <a:moveTo>
                  <a:pt x="2540933" y="1180388"/>
                </a:moveTo>
                <a:lnTo>
                  <a:pt x="1410201" y="48882"/>
                </a:lnTo>
                <a:cubicBezTo>
                  <a:pt x="1345126" y="-16293"/>
                  <a:pt x="1239513" y="-16293"/>
                  <a:pt x="1174350" y="48882"/>
                </a:cubicBezTo>
                <a:lnTo>
                  <a:pt x="939552" y="283857"/>
                </a:lnTo>
                <a:lnTo>
                  <a:pt x="1237405" y="581939"/>
                </a:lnTo>
                <a:cubicBezTo>
                  <a:pt x="1306620" y="558533"/>
                  <a:pt x="1385995" y="574230"/>
                  <a:pt x="1441177" y="629450"/>
                </a:cubicBezTo>
                <a:cubicBezTo>
                  <a:pt x="1496612" y="685012"/>
                  <a:pt x="1512182" y="765124"/>
                  <a:pt x="1488230" y="834631"/>
                </a:cubicBezTo>
                <a:lnTo>
                  <a:pt x="1775288" y="1121892"/>
                </a:lnTo>
                <a:cubicBezTo>
                  <a:pt x="1844732" y="1097953"/>
                  <a:pt x="1924856" y="1113447"/>
                  <a:pt x="1980330" y="1169047"/>
                </a:cubicBezTo>
                <a:cubicBezTo>
                  <a:pt x="2057851" y="1246594"/>
                  <a:pt x="2057851" y="1372286"/>
                  <a:pt x="1980330" y="1449882"/>
                </a:cubicBezTo>
                <a:cubicBezTo>
                  <a:pt x="1902783" y="1527492"/>
                  <a:pt x="1777181" y="1527492"/>
                  <a:pt x="1699609" y="1449882"/>
                </a:cubicBezTo>
                <a:cubicBezTo>
                  <a:pt x="1641303" y="1391475"/>
                  <a:pt x="1626901" y="1305763"/>
                  <a:pt x="1656416" y="1233881"/>
                </a:cubicBezTo>
                <a:lnTo>
                  <a:pt x="1388713" y="965974"/>
                </a:lnTo>
                <a:lnTo>
                  <a:pt x="1388688" y="1670989"/>
                </a:lnTo>
                <a:cubicBezTo>
                  <a:pt x="1407585" y="1680375"/>
                  <a:pt x="1425429" y="1692859"/>
                  <a:pt x="1441177" y="1708543"/>
                </a:cubicBezTo>
                <a:cubicBezTo>
                  <a:pt x="1518685" y="1786102"/>
                  <a:pt x="1518685" y="1911794"/>
                  <a:pt x="1441177" y="1989454"/>
                </a:cubicBezTo>
                <a:cubicBezTo>
                  <a:pt x="1363630" y="2067026"/>
                  <a:pt x="1237977" y="2067026"/>
                  <a:pt x="1160545" y="1989454"/>
                </a:cubicBezTo>
                <a:cubicBezTo>
                  <a:pt x="1083024" y="1911794"/>
                  <a:pt x="1083024" y="1786102"/>
                  <a:pt x="1160545" y="1708543"/>
                </a:cubicBezTo>
                <a:cubicBezTo>
                  <a:pt x="1179696" y="1689417"/>
                  <a:pt x="1201858" y="1674939"/>
                  <a:pt x="1225505" y="1665211"/>
                </a:cubicBezTo>
                <a:lnTo>
                  <a:pt x="1225505" y="953630"/>
                </a:lnTo>
                <a:cubicBezTo>
                  <a:pt x="1201858" y="943965"/>
                  <a:pt x="1179722" y="929576"/>
                  <a:pt x="1160545" y="910297"/>
                </a:cubicBezTo>
                <a:cubicBezTo>
                  <a:pt x="1101807" y="851598"/>
                  <a:pt x="1087685" y="765352"/>
                  <a:pt x="1117771" y="693178"/>
                </a:cubicBezTo>
                <a:lnTo>
                  <a:pt x="824185" y="399313"/>
                </a:lnTo>
                <a:lnTo>
                  <a:pt x="48863" y="1175156"/>
                </a:lnTo>
                <a:cubicBezTo>
                  <a:pt x="-16287" y="1240396"/>
                  <a:pt x="-16287" y="1346098"/>
                  <a:pt x="48863" y="1411274"/>
                </a:cubicBezTo>
                <a:lnTo>
                  <a:pt x="1179607" y="2542806"/>
                </a:lnTo>
                <a:cubicBezTo>
                  <a:pt x="1244708" y="2607983"/>
                  <a:pt x="1350295" y="2607983"/>
                  <a:pt x="1415484" y="2542806"/>
                </a:cubicBezTo>
                <a:lnTo>
                  <a:pt x="2540933" y="1416532"/>
                </a:lnTo>
                <a:cubicBezTo>
                  <a:pt x="2606071" y="1351331"/>
                  <a:pt x="2606071" y="1245565"/>
                  <a:pt x="2540933" y="1180388"/>
                </a:cubicBezTo>
              </a:path>
            </a:pathLst>
          </a:custGeom>
          <a:solidFill>
            <a:srgbClr val="F03C2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2565400"/>
            <a:ext cx="5549900" cy="7747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64300" y="4851400"/>
            <a:ext cx="1346200" cy="1905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336806" y="8686800"/>
            <a:ext cx="723900" cy="723900"/>
          </a:xfrm>
          <a:custGeom>
            <a:avLst/>
            <a:gdLst>
              <a:gd name="connsiteX0" fmla="*/ 617886 w 723900"/>
              <a:gd name="connsiteY0" fmla="*/ 106012 h 723900"/>
              <a:gd name="connsiteX1" fmla="*/ 617886 w 723900"/>
              <a:gd name="connsiteY1" fmla="*/ 617887 h 723900"/>
              <a:gd name="connsiteX2" fmla="*/ 106013 w 723900"/>
              <a:gd name="connsiteY2" fmla="*/ 617887 h 723900"/>
              <a:gd name="connsiteX3" fmla="*/ 106013 w 723900"/>
              <a:gd name="connsiteY3" fmla="*/ 106012 h 723900"/>
              <a:gd name="connsiteX4" fmla="*/ 617886 w 723900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617886" y="106012"/>
                </a:moveTo>
                <a:cubicBezTo>
                  <a:pt x="759237" y="247363"/>
                  <a:pt x="759237" y="476536"/>
                  <a:pt x="617886" y="617887"/>
                </a:cubicBezTo>
                <a:cubicBezTo>
                  <a:pt x="476535" y="759237"/>
                  <a:pt x="247351" y="759237"/>
                  <a:pt x="106013" y="617887"/>
                </a:cubicBezTo>
                <a:cubicBezTo>
                  <a:pt x="-35337" y="476536"/>
                  <a:pt x="-35337" y="247363"/>
                  <a:pt x="106013" y="106012"/>
                </a:cubicBezTo>
                <a:cubicBezTo>
                  <a:pt x="247351" y="-35337"/>
                  <a:pt x="476535" y="-35337"/>
                  <a:pt x="617886" y="10601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92356" y="8642356"/>
            <a:ext cx="812800" cy="812800"/>
          </a:xfrm>
          <a:custGeom>
            <a:avLst/>
            <a:gdLst>
              <a:gd name="connsiteX0" fmla="*/ 662336 w 812800"/>
              <a:gd name="connsiteY0" fmla="*/ 150463 h 812800"/>
              <a:gd name="connsiteX1" fmla="*/ 662336 w 812800"/>
              <a:gd name="connsiteY1" fmla="*/ 662337 h 812800"/>
              <a:gd name="connsiteX2" fmla="*/ 150463 w 812800"/>
              <a:gd name="connsiteY2" fmla="*/ 662337 h 812800"/>
              <a:gd name="connsiteX3" fmla="*/ 150463 w 812800"/>
              <a:gd name="connsiteY3" fmla="*/ 150463 h 812800"/>
              <a:gd name="connsiteX4" fmla="*/ 662336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6" y="150463"/>
                </a:moveTo>
                <a:cubicBezTo>
                  <a:pt x="803687" y="291801"/>
                  <a:pt x="803687" y="520986"/>
                  <a:pt x="662336" y="662337"/>
                </a:cubicBezTo>
                <a:cubicBezTo>
                  <a:pt x="520985" y="803688"/>
                  <a:pt x="291801" y="803688"/>
                  <a:pt x="150463" y="662337"/>
                </a:cubicBezTo>
                <a:cubicBezTo>
                  <a:pt x="9112" y="520986"/>
                  <a:pt x="9112" y="291801"/>
                  <a:pt x="150463" y="150463"/>
                </a:cubicBezTo>
                <a:cubicBezTo>
                  <a:pt x="291801" y="9112"/>
                  <a:pt x="520985" y="9112"/>
                  <a:pt x="662336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636570" y="7572375"/>
            <a:ext cx="89712" cy="889431"/>
          </a:xfrm>
          <a:custGeom>
            <a:avLst/>
            <a:gdLst>
              <a:gd name="connsiteX0" fmla="*/ 38100 w 89712"/>
              <a:gd name="connsiteY0" fmla="*/ 38100 h 889431"/>
              <a:gd name="connsiteX1" fmla="*/ 50977 w 89712"/>
              <a:gd name="connsiteY1" fmla="*/ 813231 h 889431"/>
              <a:gd name="connsiteX2" fmla="*/ 51612 w 89712"/>
              <a:gd name="connsiteY2" fmla="*/ 851331 h 889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9712" h="889431">
                <a:moveTo>
                  <a:pt x="38100" y="38100"/>
                </a:moveTo>
                <a:lnTo>
                  <a:pt x="50977" y="813231"/>
                </a:lnTo>
                <a:lnTo>
                  <a:pt x="51612" y="85133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97073" y="8344979"/>
            <a:ext cx="380949" cy="332688"/>
          </a:xfrm>
          <a:custGeom>
            <a:avLst/>
            <a:gdLst>
              <a:gd name="connsiteX0" fmla="*/ 38100 w 380949"/>
              <a:gd name="connsiteY0" fmla="*/ 43167 h 332688"/>
              <a:gd name="connsiteX1" fmla="*/ 194691 w 380949"/>
              <a:gd name="connsiteY1" fmla="*/ 294588 h 332688"/>
              <a:gd name="connsiteX2" fmla="*/ 342849 w 380949"/>
              <a:gd name="connsiteY2" fmla="*/ 38100 h 332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0949" h="332688">
                <a:moveTo>
                  <a:pt x="38100" y="43167"/>
                </a:moveTo>
                <a:lnTo>
                  <a:pt x="194691" y="294588"/>
                </a:lnTo>
                <a:lnTo>
                  <a:pt x="342849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649448" y="8347506"/>
            <a:ext cx="152400" cy="330161"/>
          </a:xfrm>
          <a:custGeom>
            <a:avLst/>
            <a:gdLst>
              <a:gd name="connsiteX0" fmla="*/ 38100 w 152400"/>
              <a:gd name="connsiteY0" fmla="*/ 38100 h 330161"/>
              <a:gd name="connsiteX1" fmla="*/ 42316 w 152400"/>
              <a:gd name="connsiteY1" fmla="*/ 292062 h 330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161">
                <a:moveTo>
                  <a:pt x="38100" y="38100"/>
                </a:moveTo>
                <a:lnTo>
                  <a:pt x="42316" y="29206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229103" y="7607293"/>
            <a:ext cx="723903" cy="723899"/>
          </a:xfrm>
          <a:custGeom>
            <a:avLst/>
            <a:gdLst>
              <a:gd name="connsiteX0" fmla="*/ 617890 w 723903"/>
              <a:gd name="connsiteY0" fmla="*/ 106012 h 723899"/>
              <a:gd name="connsiteX1" fmla="*/ 617890 w 723903"/>
              <a:gd name="connsiteY1" fmla="*/ 617886 h 723899"/>
              <a:gd name="connsiteX2" fmla="*/ 106003 w 723903"/>
              <a:gd name="connsiteY2" fmla="*/ 617886 h 723899"/>
              <a:gd name="connsiteX3" fmla="*/ 106003 w 723903"/>
              <a:gd name="connsiteY3" fmla="*/ 106012 h 723899"/>
              <a:gd name="connsiteX4" fmla="*/ 617890 w 723903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899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8"/>
                  <a:pt x="476539" y="-35338"/>
                  <a:pt x="617890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184653" y="75628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7 h 812800"/>
              <a:gd name="connsiteX2" fmla="*/ 150453 w 812803"/>
              <a:gd name="connsiteY2" fmla="*/ 662337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6"/>
                  <a:pt x="662340" y="662337"/>
                </a:cubicBezTo>
                <a:cubicBezTo>
                  <a:pt x="520989" y="803688"/>
                  <a:pt x="291804" y="803688"/>
                  <a:pt x="150453" y="662337"/>
                </a:cubicBezTo>
                <a:cubicBezTo>
                  <a:pt x="9115" y="520986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229103" y="6261093"/>
            <a:ext cx="723903" cy="723899"/>
          </a:xfrm>
          <a:custGeom>
            <a:avLst/>
            <a:gdLst>
              <a:gd name="connsiteX0" fmla="*/ 617890 w 723903"/>
              <a:gd name="connsiteY0" fmla="*/ 106012 h 723899"/>
              <a:gd name="connsiteX1" fmla="*/ 617890 w 723903"/>
              <a:gd name="connsiteY1" fmla="*/ 617886 h 723899"/>
              <a:gd name="connsiteX2" fmla="*/ 106003 w 723903"/>
              <a:gd name="connsiteY2" fmla="*/ 617886 h 723899"/>
              <a:gd name="connsiteX3" fmla="*/ 106003 w 723903"/>
              <a:gd name="connsiteY3" fmla="*/ 106012 h 723899"/>
              <a:gd name="connsiteX4" fmla="*/ 617890 w 723903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899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7"/>
                  <a:pt x="476539" y="-35337"/>
                  <a:pt x="617890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184653" y="6216653"/>
            <a:ext cx="812803" cy="812803"/>
          </a:xfrm>
          <a:custGeom>
            <a:avLst/>
            <a:gdLst>
              <a:gd name="connsiteX0" fmla="*/ 662340 w 812803"/>
              <a:gd name="connsiteY0" fmla="*/ 150453 h 812803"/>
              <a:gd name="connsiteX1" fmla="*/ 662340 w 812803"/>
              <a:gd name="connsiteY1" fmla="*/ 662340 h 812803"/>
              <a:gd name="connsiteX2" fmla="*/ 150453 w 812803"/>
              <a:gd name="connsiteY2" fmla="*/ 662340 h 812803"/>
              <a:gd name="connsiteX3" fmla="*/ 150453 w 812803"/>
              <a:gd name="connsiteY3" fmla="*/ 150453 h 812803"/>
              <a:gd name="connsiteX4" fmla="*/ 662340 w 812803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3">
                <a:moveTo>
                  <a:pt x="662340" y="150453"/>
                </a:moveTo>
                <a:cubicBezTo>
                  <a:pt x="803690" y="291804"/>
                  <a:pt x="803690" y="520989"/>
                  <a:pt x="662340" y="662340"/>
                </a:cubicBezTo>
                <a:cubicBezTo>
                  <a:pt x="520989" y="803691"/>
                  <a:pt x="291804" y="803691"/>
                  <a:pt x="150453" y="662340"/>
                </a:cubicBezTo>
                <a:cubicBezTo>
                  <a:pt x="9115" y="520989"/>
                  <a:pt x="9115" y="291804"/>
                  <a:pt x="150453" y="150453"/>
                </a:cubicBezTo>
                <a:cubicBezTo>
                  <a:pt x="291804" y="9115"/>
                  <a:pt x="520989" y="9115"/>
                  <a:pt x="662340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550041" y="6947586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397641" y="7229208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550041" y="7229208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191154" y="8152015"/>
            <a:ext cx="1199743" cy="680275"/>
          </a:xfrm>
          <a:custGeom>
            <a:avLst/>
            <a:gdLst>
              <a:gd name="connsiteX0" fmla="*/ 1161643 w 1199743"/>
              <a:gd name="connsiteY0" fmla="*/ 38100 h 680275"/>
              <a:gd name="connsiteX1" fmla="*/ 71716 w 1199743"/>
              <a:gd name="connsiteY1" fmla="*/ 624103 h 680275"/>
              <a:gd name="connsiteX2" fmla="*/ 38100 w 1199743"/>
              <a:gd name="connsiteY2" fmla="*/ 642175 h 680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99743" h="680275">
                <a:moveTo>
                  <a:pt x="1161643" y="38100"/>
                </a:moveTo>
                <a:lnTo>
                  <a:pt x="71716" y="624103"/>
                </a:lnTo>
                <a:lnTo>
                  <a:pt x="38100" y="642175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000997" y="8603830"/>
            <a:ext cx="372084" cy="344653"/>
          </a:xfrm>
          <a:custGeom>
            <a:avLst/>
            <a:gdLst>
              <a:gd name="connsiteX0" fmla="*/ 189649 w 372084"/>
              <a:gd name="connsiteY0" fmla="*/ 38100 h 344653"/>
              <a:gd name="connsiteX1" fmla="*/ 38100 w 372084"/>
              <a:gd name="connsiteY1" fmla="*/ 292608 h 344653"/>
              <a:gd name="connsiteX2" fmla="*/ 333984 w 372084"/>
              <a:gd name="connsiteY2" fmla="*/ 306552 h 3446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72084" h="344653">
                <a:moveTo>
                  <a:pt x="189649" y="38100"/>
                </a:moveTo>
                <a:lnTo>
                  <a:pt x="38100" y="292608"/>
                </a:lnTo>
                <a:lnTo>
                  <a:pt x="333984" y="30655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000997" y="8738057"/>
            <a:ext cx="299910" cy="196481"/>
          </a:xfrm>
          <a:custGeom>
            <a:avLst/>
            <a:gdLst>
              <a:gd name="connsiteX0" fmla="*/ 261810 w 299910"/>
              <a:gd name="connsiteY0" fmla="*/ 38100 h 196481"/>
              <a:gd name="connsiteX1" fmla="*/ 38100 w 299910"/>
              <a:gd name="connsiteY1" fmla="*/ 158381 h 1964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9910" h="196481">
                <a:moveTo>
                  <a:pt x="261810" y="38100"/>
                </a:moveTo>
                <a:lnTo>
                  <a:pt x="38100" y="15838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324106" y="6934193"/>
            <a:ext cx="723900" cy="723899"/>
          </a:xfrm>
          <a:custGeom>
            <a:avLst/>
            <a:gdLst>
              <a:gd name="connsiteX0" fmla="*/ 617886 w 723900"/>
              <a:gd name="connsiteY0" fmla="*/ 106012 h 723899"/>
              <a:gd name="connsiteX1" fmla="*/ 617886 w 723900"/>
              <a:gd name="connsiteY1" fmla="*/ 617886 h 723899"/>
              <a:gd name="connsiteX2" fmla="*/ 106013 w 723900"/>
              <a:gd name="connsiteY2" fmla="*/ 617886 h 723899"/>
              <a:gd name="connsiteX3" fmla="*/ 106013 w 723900"/>
              <a:gd name="connsiteY3" fmla="*/ 106012 h 723899"/>
              <a:gd name="connsiteX4" fmla="*/ 617886 w 723900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899">
                <a:moveTo>
                  <a:pt x="617886" y="106012"/>
                </a:moveTo>
                <a:cubicBezTo>
                  <a:pt x="759237" y="247363"/>
                  <a:pt x="759237" y="476548"/>
                  <a:pt x="617886" y="617886"/>
                </a:cubicBezTo>
                <a:cubicBezTo>
                  <a:pt x="476535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8"/>
                  <a:pt x="476535" y="-35338"/>
                  <a:pt x="617886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279656" y="6889756"/>
            <a:ext cx="812800" cy="812800"/>
          </a:xfrm>
          <a:custGeom>
            <a:avLst/>
            <a:gdLst>
              <a:gd name="connsiteX0" fmla="*/ 662336 w 812800"/>
              <a:gd name="connsiteY0" fmla="*/ 150463 h 812800"/>
              <a:gd name="connsiteX1" fmla="*/ 662336 w 812800"/>
              <a:gd name="connsiteY1" fmla="*/ 662337 h 812800"/>
              <a:gd name="connsiteX2" fmla="*/ 150463 w 812800"/>
              <a:gd name="connsiteY2" fmla="*/ 662337 h 812800"/>
              <a:gd name="connsiteX3" fmla="*/ 150463 w 812800"/>
              <a:gd name="connsiteY3" fmla="*/ 150463 h 812800"/>
              <a:gd name="connsiteX4" fmla="*/ 662336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6" y="150463"/>
                </a:moveTo>
                <a:cubicBezTo>
                  <a:pt x="803687" y="291801"/>
                  <a:pt x="803687" y="520986"/>
                  <a:pt x="662336" y="662337"/>
                </a:cubicBezTo>
                <a:cubicBezTo>
                  <a:pt x="520985" y="803688"/>
                  <a:pt x="291801" y="803688"/>
                  <a:pt x="150463" y="662337"/>
                </a:cubicBezTo>
                <a:cubicBezTo>
                  <a:pt x="9112" y="520986"/>
                  <a:pt x="9112" y="291801"/>
                  <a:pt x="150463" y="150463"/>
                </a:cubicBezTo>
                <a:cubicBezTo>
                  <a:pt x="291801" y="9112"/>
                  <a:pt x="520985" y="9112"/>
                  <a:pt x="662336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276600" y="507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32150" y="463550"/>
            <a:ext cx="927103" cy="927101"/>
          </a:xfrm>
          <a:custGeom>
            <a:avLst/>
            <a:gdLst>
              <a:gd name="connsiteX0" fmla="*/ 759904 w 927103"/>
              <a:gd name="connsiteY0" fmla="*/ 167201 h 927101"/>
              <a:gd name="connsiteX1" fmla="*/ 759904 w 927103"/>
              <a:gd name="connsiteY1" fmla="*/ 759897 h 927101"/>
              <a:gd name="connsiteX2" fmla="*/ 167208 w 927103"/>
              <a:gd name="connsiteY2" fmla="*/ 759897 h 927101"/>
              <a:gd name="connsiteX3" fmla="*/ 167208 w 927103"/>
              <a:gd name="connsiteY3" fmla="*/ 167201 h 927101"/>
              <a:gd name="connsiteX4" fmla="*/ 759904 w 927103"/>
              <a:gd name="connsiteY4" fmla="*/ 167201 h 927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1">
                <a:moveTo>
                  <a:pt x="759904" y="167201"/>
                </a:moveTo>
                <a:cubicBezTo>
                  <a:pt x="923569" y="330870"/>
                  <a:pt x="923569" y="596229"/>
                  <a:pt x="759904" y="759897"/>
                </a:cubicBezTo>
                <a:cubicBezTo>
                  <a:pt x="596226" y="923569"/>
                  <a:pt x="330873" y="923569"/>
                  <a:pt x="167208" y="759897"/>
                </a:cubicBezTo>
                <a:cubicBezTo>
                  <a:pt x="3530" y="596229"/>
                  <a:pt x="3530" y="330870"/>
                  <a:pt x="167208" y="167201"/>
                </a:cubicBezTo>
                <a:cubicBezTo>
                  <a:pt x="330873" y="3532"/>
                  <a:pt x="596226" y="3532"/>
                  <a:pt x="759904" y="167201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276600" y="20446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232150" y="20002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76600" y="3581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232150" y="3536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276600" y="5118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32150" y="5073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276600" y="6654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232150" y="6610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276600" y="8191496"/>
            <a:ext cx="838203" cy="838202"/>
          </a:xfrm>
          <a:custGeom>
            <a:avLst/>
            <a:gdLst>
              <a:gd name="connsiteX0" fmla="*/ 715454 w 838203"/>
              <a:gd name="connsiteY0" fmla="*/ 122748 h 838202"/>
              <a:gd name="connsiteX1" fmla="*/ 715454 w 838203"/>
              <a:gd name="connsiteY1" fmla="*/ 715450 h 838202"/>
              <a:gd name="connsiteX2" fmla="*/ 122758 w 838203"/>
              <a:gd name="connsiteY2" fmla="*/ 715450 h 838202"/>
              <a:gd name="connsiteX3" fmla="*/ 122758 w 838203"/>
              <a:gd name="connsiteY3" fmla="*/ 122748 h 838202"/>
              <a:gd name="connsiteX4" fmla="*/ 715454 w 838203"/>
              <a:gd name="connsiteY4" fmla="*/ 122748 h 838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2">
                <a:moveTo>
                  <a:pt x="715454" y="122748"/>
                </a:moveTo>
                <a:cubicBezTo>
                  <a:pt x="879119" y="286425"/>
                  <a:pt x="879119" y="551782"/>
                  <a:pt x="715454" y="715450"/>
                </a:cubicBezTo>
                <a:cubicBezTo>
                  <a:pt x="551776" y="879119"/>
                  <a:pt x="286423" y="879119"/>
                  <a:pt x="122758" y="715450"/>
                </a:cubicBezTo>
                <a:cubicBezTo>
                  <a:pt x="-40919" y="551782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232150" y="8147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656012" y="1295476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57892" y="1617814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656012" y="1617814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644900" y="28321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446779" y="3154438"/>
            <a:ext cx="497840" cy="431799"/>
          </a:xfrm>
          <a:custGeom>
            <a:avLst/>
            <a:gdLst>
              <a:gd name="connsiteX0" fmla="*/ 50800 w 497840"/>
              <a:gd name="connsiteY0" fmla="*/ 50800 h 431799"/>
              <a:gd name="connsiteX1" fmla="*/ 248920 w 497840"/>
              <a:gd name="connsiteY1" fmla="*/ 381000 h 431799"/>
              <a:gd name="connsiteX2" fmla="*/ 447040 w 497840"/>
              <a:gd name="connsiteY2" fmla="*/ 50800 h 431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799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644900" y="31544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644900" y="43815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446779" y="47038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644900" y="47038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644900" y="59309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446779" y="6253238"/>
            <a:ext cx="497840" cy="431799"/>
          </a:xfrm>
          <a:custGeom>
            <a:avLst/>
            <a:gdLst>
              <a:gd name="connsiteX0" fmla="*/ 50800 w 497840"/>
              <a:gd name="connsiteY0" fmla="*/ 50800 h 431799"/>
              <a:gd name="connsiteX1" fmla="*/ 248920 w 497840"/>
              <a:gd name="connsiteY1" fmla="*/ 380999 h 431799"/>
              <a:gd name="connsiteX2" fmla="*/ 447040 w 497840"/>
              <a:gd name="connsiteY2" fmla="*/ 50800 h 431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799">
                <a:moveTo>
                  <a:pt x="50800" y="50800"/>
                </a:moveTo>
                <a:lnTo>
                  <a:pt x="248920" y="380999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3644900" y="62532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0999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099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3644900" y="74803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446779" y="78026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644900" y="78026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2500" y="3886200"/>
            <a:ext cx="2552700" cy="5207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3300" y="4584700"/>
            <a:ext cx="6235700" cy="901700"/>
          </a:xfrm>
          <a:prstGeom prst="rect">
            <a:avLst/>
          </a:prstGeom>
          <a:noFill/>
        </p:spPr>
      </p:pic>
      <p:pic>
        <p:nvPicPr>
          <p:cNvPr id="102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75300" y="8369300"/>
            <a:ext cx="4737100" cy="5207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336806" y="8686800"/>
            <a:ext cx="723900" cy="723900"/>
          </a:xfrm>
          <a:custGeom>
            <a:avLst/>
            <a:gdLst>
              <a:gd name="connsiteX0" fmla="*/ 617886 w 723900"/>
              <a:gd name="connsiteY0" fmla="*/ 106012 h 723900"/>
              <a:gd name="connsiteX1" fmla="*/ 617886 w 723900"/>
              <a:gd name="connsiteY1" fmla="*/ 617887 h 723900"/>
              <a:gd name="connsiteX2" fmla="*/ 106013 w 723900"/>
              <a:gd name="connsiteY2" fmla="*/ 617887 h 723900"/>
              <a:gd name="connsiteX3" fmla="*/ 106013 w 723900"/>
              <a:gd name="connsiteY3" fmla="*/ 106012 h 723900"/>
              <a:gd name="connsiteX4" fmla="*/ 617886 w 723900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617886" y="106012"/>
                </a:moveTo>
                <a:cubicBezTo>
                  <a:pt x="759237" y="247363"/>
                  <a:pt x="759237" y="476536"/>
                  <a:pt x="617886" y="617887"/>
                </a:cubicBezTo>
                <a:cubicBezTo>
                  <a:pt x="476535" y="759237"/>
                  <a:pt x="247351" y="759237"/>
                  <a:pt x="106013" y="617887"/>
                </a:cubicBezTo>
                <a:cubicBezTo>
                  <a:pt x="-35337" y="476536"/>
                  <a:pt x="-35337" y="247363"/>
                  <a:pt x="106013" y="106012"/>
                </a:cubicBezTo>
                <a:cubicBezTo>
                  <a:pt x="247351" y="-35337"/>
                  <a:pt x="476535" y="-35337"/>
                  <a:pt x="617886" y="10601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92356" y="8642356"/>
            <a:ext cx="812800" cy="812800"/>
          </a:xfrm>
          <a:custGeom>
            <a:avLst/>
            <a:gdLst>
              <a:gd name="connsiteX0" fmla="*/ 662336 w 812800"/>
              <a:gd name="connsiteY0" fmla="*/ 150463 h 812800"/>
              <a:gd name="connsiteX1" fmla="*/ 662336 w 812800"/>
              <a:gd name="connsiteY1" fmla="*/ 662337 h 812800"/>
              <a:gd name="connsiteX2" fmla="*/ 150463 w 812800"/>
              <a:gd name="connsiteY2" fmla="*/ 662337 h 812800"/>
              <a:gd name="connsiteX3" fmla="*/ 150463 w 812800"/>
              <a:gd name="connsiteY3" fmla="*/ 150463 h 812800"/>
              <a:gd name="connsiteX4" fmla="*/ 662336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6" y="150463"/>
                </a:moveTo>
                <a:cubicBezTo>
                  <a:pt x="803687" y="291801"/>
                  <a:pt x="803687" y="520986"/>
                  <a:pt x="662336" y="662337"/>
                </a:cubicBezTo>
                <a:cubicBezTo>
                  <a:pt x="520985" y="803688"/>
                  <a:pt x="291801" y="803688"/>
                  <a:pt x="150463" y="662337"/>
                </a:cubicBezTo>
                <a:cubicBezTo>
                  <a:pt x="9112" y="520986"/>
                  <a:pt x="9112" y="291801"/>
                  <a:pt x="150463" y="150463"/>
                </a:cubicBezTo>
                <a:cubicBezTo>
                  <a:pt x="291801" y="9112"/>
                  <a:pt x="520985" y="9112"/>
                  <a:pt x="662336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636570" y="7572375"/>
            <a:ext cx="89712" cy="889431"/>
          </a:xfrm>
          <a:custGeom>
            <a:avLst/>
            <a:gdLst>
              <a:gd name="connsiteX0" fmla="*/ 38100 w 89712"/>
              <a:gd name="connsiteY0" fmla="*/ 38100 h 889431"/>
              <a:gd name="connsiteX1" fmla="*/ 50977 w 89712"/>
              <a:gd name="connsiteY1" fmla="*/ 813231 h 889431"/>
              <a:gd name="connsiteX2" fmla="*/ 51612 w 89712"/>
              <a:gd name="connsiteY2" fmla="*/ 851331 h 889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9712" h="889431">
                <a:moveTo>
                  <a:pt x="38100" y="38100"/>
                </a:moveTo>
                <a:lnTo>
                  <a:pt x="50977" y="813231"/>
                </a:lnTo>
                <a:lnTo>
                  <a:pt x="51612" y="85133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97073" y="8344979"/>
            <a:ext cx="380949" cy="332688"/>
          </a:xfrm>
          <a:custGeom>
            <a:avLst/>
            <a:gdLst>
              <a:gd name="connsiteX0" fmla="*/ 38100 w 380949"/>
              <a:gd name="connsiteY0" fmla="*/ 43167 h 332688"/>
              <a:gd name="connsiteX1" fmla="*/ 194691 w 380949"/>
              <a:gd name="connsiteY1" fmla="*/ 294588 h 332688"/>
              <a:gd name="connsiteX2" fmla="*/ 342849 w 380949"/>
              <a:gd name="connsiteY2" fmla="*/ 38100 h 332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0949" h="332688">
                <a:moveTo>
                  <a:pt x="38100" y="43167"/>
                </a:moveTo>
                <a:lnTo>
                  <a:pt x="194691" y="294588"/>
                </a:lnTo>
                <a:lnTo>
                  <a:pt x="342849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649448" y="8347506"/>
            <a:ext cx="152400" cy="330161"/>
          </a:xfrm>
          <a:custGeom>
            <a:avLst/>
            <a:gdLst>
              <a:gd name="connsiteX0" fmla="*/ 38100 w 152400"/>
              <a:gd name="connsiteY0" fmla="*/ 38100 h 330161"/>
              <a:gd name="connsiteX1" fmla="*/ 42316 w 152400"/>
              <a:gd name="connsiteY1" fmla="*/ 292062 h 330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161">
                <a:moveTo>
                  <a:pt x="38100" y="38100"/>
                </a:moveTo>
                <a:lnTo>
                  <a:pt x="42316" y="29206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229103" y="7607293"/>
            <a:ext cx="723903" cy="723899"/>
          </a:xfrm>
          <a:custGeom>
            <a:avLst/>
            <a:gdLst>
              <a:gd name="connsiteX0" fmla="*/ 617890 w 723903"/>
              <a:gd name="connsiteY0" fmla="*/ 106012 h 723899"/>
              <a:gd name="connsiteX1" fmla="*/ 617890 w 723903"/>
              <a:gd name="connsiteY1" fmla="*/ 617886 h 723899"/>
              <a:gd name="connsiteX2" fmla="*/ 106003 w 723903"/>
              <a:gd name="connsiteY2" fmla="*/ 617886 h 723899"/>
              <a:gd name="connsiteX3" fmla="*/ 106003 w 723903"/>
              <a:gd name="connsiteY3" fmla="*/ 106012 h 723899"/>
              <a:gd name="connsiteX4" fmla="*/ 617890 w 723903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899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8"/>
                  <a:pt x="476539" y="-35338"/>
                  <a:pt x="617890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184653" y="75628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7 h 812800"/>
              <a:gd name="connsiteX2" fmla="*/ 150453 w 812803"/>
              <a:gd name="connsiteY2" fmla="*/ 662337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6"/>
                  <a:pt x="662340" y="662337"/>
                </a:cubicBezTo>
                <a:cubicBezTo>
                  <a:pt x="520989" y="803688"/>
                  <a:pt x="291804" y="803688"/>
                  <a:pt x="150453" y="662337"/>
                </a:cubicBezTo>
                <a:cubicBezTo>
                  <a:pt x="9115" y="520986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229103" y="6261093"/>
            <a:ext cx="723903" cy="723899"/>
          </a:xfrm>
          <a:custGeom>
            <a:avLst/>
            <a:gdLst>
              <a:gd name="connsiteX0" fmla="*/ 617890 w 723903"/>
              <a:gd name="connsiteY0" fmla="*/ 106012 h 723899"/>
              <a:gd name="connsiteX1" fmla="*/ 617890 w 723903"/>
              <a:gd name="connsiteY1" fmla="*/ 617886 h 723899"/>
              <a:gd name="connsiteX2" fmla="*/ 106003 w 723903"/>
              <a:gd name="connsiteY2" fmla="*/ 617886 h 723899"/>
              <a:gd name="connsiteX3" fmla="*/ 106003 w 723903"/>
              <a:gd name="connsiteY3" fmla="*/ 106012 h 723899"/>
              <a:gd name="connsiteX4" fmla="*/ 617890 w 723903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899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7"/>
                  <a:pt x="476539" y="-35337"/>
                  <a:pt x="617890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184653" y="6216653"/>
            <a:ext cx="812803" cy="812803"/>
          </a:xfrm>
          <a:custGeom>
            <a:avLst/>
            <a:gdLst>
              <a:gd name="connsiteX0" fmla="*/ 662340 w 812803"/>
              <a:gd name="connsiteY0" fmla="*/ 150453 h 812803"/>
              <a:gd name="connsiteX1" fmla="*/ 662340 w 812803"/>
              <a:gd name="connsiteY1" fmla="*/ 662340 h 812803"/>
              <a:gd name="connsiteX2" fmla="*/ 150453 w 812803"/>
              <a:gd name="connsiteY2" fmla="*/ 662340 h 812803"/>
              <a:gd name="connsiteX3" fmla="*/ 150453 w 812803"/>
              <a:gd name="connsiteY3" fmla="*/ 150453 h 812803"/>
              <a:gd name="connsiteX4" fmla="*/ 662340 w 812803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3">
                <a:moveTo>
                  <a:pt x="662340" y="150453"/>
                </a:moveTo>
                <a:cubicBezTo>
                  <a:pt x="803690" y="291804"/>
                  <a:pt x="803690" y="520989"/>
                  <a:pt x="662340" y="662340"/>
                </a:cubicBezTo>
                <a:cubicBezTo>
                  <a:pt x="520989" y="803691"/>
                  <a:pt x="291804" y="803691"/>
                  <a:pt x="150453" y="662340"/>
                </a:cubicBezTo>
                <a:cubicBezTo>
                  <a:pt x="9115" y="520989"/>
                  <a:pt x="9115" y="291804"/>
                  <a:pt x="150453" y="150453"/>
                </a:cubicBezTo>
                <a:cubicBezTo>
                  <a:pt x="291804" y="9115"/>
                  <a:pt x="520989" y="9115"/>
                  <a:pt x="662340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550041" y="6947586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397641" y="7229208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550041" y="7229208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191154" y="8152015"/>
            <a:ext cx="1199743" cy="680275"/>
          </a:xfrm>
          <a:custGeom>
            <a:avLst/>
            <a:gdLst>
              <a:gd name="connsiteX0" fmla="*/ 1161643 w 1199743"/>
              <a:gd name="connsiteY0" fmla="*/ 38100 h 680275"/>
              <a:gd name="connsiteX1" fmla="*/ 71716 w 1199743"/>
              <a:gd name="connsiteY1" fmla="*/ 624103 h 680275"/>
              <a:gd name="connsiteX2" fmla="*/ 38100 w 1199743"/>
              <a:gd name="connsiteY2" fmla="*/ 642175 h 680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99743" h="680275">
                <a:moveTo>
                  <a:pt x="1161643" y="38100"/>
                </a:moveTo>
                <a:lnTo>
                  <a:pt x="71716" y="624103"/>
                </a:lnTo>
                <a:lnTo>
                  <a:pt x="38100" y="642175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000997" y="8603830"/>
            <a:ext cx="372084" cy="344653"/>
          </a:xfrm>
          <a:custGeom>
            <a:avLst/>
            <a:gdLst>
              <a:gd name="connsiteX0" fmla="*/ 189649 w 372084"/>
              <a:gd name="connsiteY0" fmla="*/ 38100 h 344653"/>
              <a:gd name="connsiteX1" fmla="*/ 38100 w 372084"/>
              <a:gd name="connsiteY1" fmla="*/ 292608 h 344653"/>
              <a:gd name="connsiteX2" fmla="*/ 333984 w 372084"/>
              <a:gd name="connsiteY2" fmla="*/ 306552 h 3446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72084" h="344653">
                <a:moveTo>
                  <a:pt x="189649" y="38100"/>
                </a:moveTo>
                <a:lnTo>
                  <a:pt x="38100" y="292608"/>
                </a:lnTo>
                <a:lnTo>
                  <a:pt x="333984" y="30655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000997" y="8738057"/>
            <a:ext cx="299910" cy="196481"/>
          </a:xfrm>
          <a:custGeom>
            <a:avLst/>
            <a:gdLst>
              <a:gd name="connsiteX0" fmla="*/ 261810 w 299910"/>
              <a:gd name="connsiteY0" fmla="*/ 38100 h 196481"/>
              <a:gd name="connsiteX1" fmla="*/ 38100 w 299910"/>
              <a:gd name="connsiteY1" fmla="*/ 158381 h 1964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9910" h="196481">
                <a:moveTo>
                  <a:pt x="261810" y="38100"/>
                </a:moveTo>
                <a:lnTo>
                  <a:pt x="38100" y="15838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324106" y="6934193"/>
            <a:ext cx="723900" cy="723899"/>
          </a:xfrm>
          <a:custGeom>
            <a:avLst/>
            <a:gdLst>
              <a:gd name="connsiteX0" fmla="*/ 617886 w 723900"/>
              <a:gd name="connsiteY0" fmla="*/ 106012 h 723899"/>
              <a:gd name="connsiteX1" fmla="*/ 617886 w 723900"/>
              <a:gd name="connsiteY1" fmla="*/ 617886 h 723899"/>
              <a:gd name="connsiteX2" fmla="*/ 106013 w 723900"/>
              <a:gd name="connsiteY2" fmla="*/ 617886 h 723899"/>
              <a:gd name="connsiteX3" fmla="*/ 106013 w 723900"/>
              <a:gd name="connsiteY3" fmla="*/ 106012 h 723899"/>
              <a:gd name="connsiteX4" fmla="*/ 617886 w 723900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899">
                <a:moveTo>
                  <a:pt x="617886" y="106012"/>
                </a:moveTo>
                <a:cubicBezTo>
                  <a:pt x="759237" y="247363"/>
                  <a:pt x="759237" y="476548"/>
                  <a:pt x="617886" y="617886"/>
                </a:cubicBezTo>
                <a:cubicBezTo>
                  <a:pt x="476535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8"/>
                  <a:pt x="476535" y="-35338"/>
                  <a:pt x="617886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279656" y="6889756"/>
            <a:ext cx="812800" cy="812800"/>
          </a:xfrm>
          <a:custGeom>
            <a:avLst/>
            <a:gdLst>
              <a:gd name="connsiteX0" fmla="*/ 662336 w 812800"/>
              <a:gd name="connsiteY0" fmla="*/ 150463 h 812800"/>
              <a:gd name="connsiteX1" fmla="*/ 662336 w 812800"/>
              <a:gd name="connsiteY1" fmla="*/ 662337 h 812800"/>
              <a:gd name="connsiteX2" fmla="*/ 150463 w 812800"/>
              <a:gd name="connsiteY2" fmla="*/ 662337 h 812800"/>
              <a:gd name="connsiteX3" fmla="*/ 150463 w 812800"/>
              <a:gd name="connsiteY3" fmla="*/ 150463 h 812800"/>
              <a:gd name="connsiteX4" fmla="*/ 662336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6" y="150463"/>
                </a:moveTo>
                <a:cubicBezTo>
                  <a:pt x="803687" y="291801"/>
                  <a:pt x="803687" y="520986"/>
                  <a:pt x="662336" y="662337"/>
                </a:cubicBezTo>
                <a:cubicBezTo>
                  <a:pt x="520985" y="803688"/>
                  <a:pt x="291801" y="803688"/>
                  <a:pt x="150463" y="662337"/>
                </a:cubicBezTo>
                <a:cubicBezTo>
                  <a:pt x="9112" y="520986"/>
                  <a:pt x="9112" y="291801"/>
                  <a:pt x="150463" y="150463"/>
                </a:cubicBezTo>
                <a:cubicBezTo>
                  <a:pt x="291801" y="9112"/>
                  <a:pt x="520985" y="9112"/>
                  <a:pt x="662336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034639" y="5459615"/>
            <a:ext cx="1372527" cy="1437614"/>
          </a:xfrm>
          <a:custGeom>
            <a:avLst/>
            <a:gdLst>
              <a:gd name="connsiteX0" fmla="*/ 1334427 w 1372527"/>
              <a:gd name="connsiteY0" fmla="*/ 38100 h 1437614"/>
              <a:gd name="connsiteX1" fmla="*/ 64376 w 1372527"/>
              <a:gd name="connsiteY1" fmla="*/ 1371917 h 1437614"/>
              <a:gd name="connsiteX2" fmla="*/ 38100 w 1372527"/>
              <a:gd name="connsiteY2" fmla="*/ 1399514 h 14376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372527" h="1437614">
                <a:moveTo>
                  <a:pt x="1334427" y="38100"/>
                </a:moveTo>
                <a:lnTo>
                  <a:pt x="64376" y="1371917"/>
                </a:lnTo>
                <a:lnTo>
                  <a:pt x="38100" y="1399514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885757" y="6688340"/>
            <a:ext cx="361721" cy="365238"/>
          </a:xfrm>
          <a:custGeom>
            <a:avLst/>
            <a:gdLst>
              <a:gd name="connsiteX0" fmla="*/ 102882 w 361721"/>
              <a:gd name="connsiteY0" fmla="*/ 38100 h 365238"/>
              <a:gd name="connsiteX1" fmla="*/ 38100 w 361721"/>
              <a:gd name="connsiteY1" fmla="*/ 327139 h 365238"/>
              <a:gd name="connsiteX2" fmla="*/ 323621 w 361721"/>
              <a:gd name="connsiteY2" fmla="*/ 248284 h 3652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61721" h="365238">
                <a:moveTo>
                  <a:pt x="102882" y="38100"/>
                </a:moveTo>
                <a:lnTo>
                  <a:pt x="38100" y="327139"/>
                </a:lnTo>
                <a:lnTo>
                  <a:pt x="323621" y="248284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885757" y="6793433"/>
            <a:ext cx="251358" cy="260146"/>
          </a:xfrm>
          <a:custGeom>
            <a:avLst/>
            <a:gdLst>
              <a:gd name="connsiteX0" fmla="*/ 213258 w 251358"/>
              <a:gd name="connsiteY0" fmla="*/ 38100 h 260146"/>
              <a:gd name="connsiteX1" fmla="*/ 38100 w 251358"/>
              <a:gd name="connsiteY1" fmla="*/ 222046 h 2601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1358" h="260146">
                <a:moveTo>
                  <a:pt x="213258" y="38100"/>
                </a:moveTo>
                <a:lnTo>
                  <a:pt x="38100" y="222046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229103" y="4952993"/>
            <a:ext cx="723903" cy="723900"/>
          </a:xfrm>
          <a:custGeom>
            <a:avLst/>
            <a:gdLst>
              <a:gd name="connsiteX0" fmla="*/ 617890 w 723903"/>
              <a:gd name="connsiteY0" fmla="*/ 106012 h 723900"/>
              <a:gd name="connsiteX1" fmla="*/ 617890 w 723903"/>
              <a:gd name="connsiteY1" fmla="*/ 617886 h 723900"/>
              <a:gd name="connsiteX2" fmla="*/ 106003 w 723903"/>
              <a:gd name="connsiteY2" fmla="*/ 617886 h 723900"/>
              <a:gd name="connsiteX3" fmla="*/ 106003 w 723903"/>
              <a:gd name="connsiteY3" fmla="*/ 106012 h 723900"/>
              <a:gd name="connsiteX4" fmla="*/ 617890 w 723903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7"/>
                  <a:pt x="476539" y="-35337"/>
                  <a:pt x="617890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184653" y="4908553"/>
            <a:ext cx="812803" cy="812803"/>
          </a:xfrm>
          <a:custGeom>
            <a:avLst/>
            <a:gdLst>
              <a:gd name="connsiteX0" fmla="*/ 662340 w 812803"/>
              <a:gd name="connsiteY0" fmla="*/ 150453 h 812803"/>
              <a:gd name="connsiteX1" fmla="*/ 662340 w 812803"/>
              <a:gd name="connsiteY1" fmla="*/ 662340 h 812803"/>
              <a:gd name="connsiteX2" fmla="*/ 150453 w 812803"/>
              <a:gd name="connsiteY2" fmla="*/ 662340 h 812803"/>
              <a:gd name="connsiteX3" fmla="*/ 150453 w 812803"/>
              <a:gd name="connsiteY3" fmla="*/ 150453 h 812803"/>
              <a:gd name="connsiteX4" fmla="*/ 662340 w 812803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3">
                <a:moveTo>
                  <a:pt x="662340" y="150453"/>
                </a:moveTo>
                <a:cubicBezTo>
                  <a:pt x="803690" y="291804"/>
                  <a:pt x="803690" y="520989"/>
                  <a:pt x="662340" y="662340"/>
                </a:cubicBezTo>
                <a:cubicBezTo>
                  <a:pt x="520989" y="803690"/>
                  <a:pt x="291804" y="803690"/>
                  <a:pt x="150453" y="662340"/>
                </a:cubicBezTo>
                <a:cubicBezTo>
                  <a:pt x="9115" y="520989"/>
                  <a:pt x="9115" y="291804"/>
                  <a:pt x="150453" y="150453"/>
                </a:cubicBezTo>
                <a:cubicBezTo>
                  <a:pt x="291804" y="9115"/>
                  <a:pt x="520989" y="9115"/>
                  <a:pt x="662340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546600" y="56388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394200" y="59204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546600" y="59204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373130" y="5131663"/>
            <a:ext cx="423494" cy="354736"/>
          </a:xfrm>
          <a:custGeom>
            <a:avLst/>
            <a:gdLst>
              <a:gd name="connsiteX0" fmla="*/ 121627 w 423494"/>
              <a:gd name="connsiteY0" fmla="*/ 0 h 354736"/>
              <a:gd name="connsiteX1" fmla="*/ 212267 w 423494"/>
              <a:gd name="connsiteY1" fmla="*/ 241185 h 354736"/>
              <a:gd name="connsiteX2" fmla="*/ 213309 w 423494"/>
              <a:gd name="connsiteY2" fmla="*/ 241185 h 354736"/>
              <a:gd name="connsiteX3" fmla="*/ 304596 w 423494"/>
              <a:gd name="connsiteY3" fmla="*/ 0 h 354736"/>
              <a:gd name="connsiteX4" fmla="*/ 410209 w 423494"/>
              <a:gd name="connsiteY4" fmla="*/ 0 h 354736"/>
              <a:gd name="connsiteX5" fmla="*/ 410209 w 423494"/>
              <a:gd name="connsiteY5" fmla="*/ 43243 h 354736"/>
              <a:gd name="connsiteX6" fmla="*/ 392620 w 423494"/>
              <a:gd name="connsiteY6" fmla="*/ 44805 h 354736"/>
              <a:gd name="connsiteX7" fmla="*/ 377126 w 423494"/>
              <a:gd name="connsiteY7" fmla="*/ 63550 h 354736"/>
              <a:gd name="connsiteX8" fmla="*/ 390410 w 423494"/>
              <a:gd name="connsiteY8" fmla="*/ 307860 h 354736"/>
              <a:gd name="connsiteX9" fmla="*/ 423494 w 423494"/>
              <a:gd name="connsiteY9" fmla="*/ 309422 h 354736"/>
              <a:gd name="connsiteX10" fmla="*/ 423494 w 423494"/>
              <a:gd name="connsiteY10" fmla="*/ 354736 h 354736"/>
              <a:gd name="connsiteX11" fmla="*/ 294957 w 423494"/>
              <a:gd name="connsiteY11" fmla="*/ 354736 h 354736"/>
              <a:gd name="connsiteX12" fmla="*/ 294957 w 423494"/>
              <a:gd name="connsiteY12" fmla="*/ 311505 h 354736"/>
              <a:gd name="connsiteX13" fmla="*/ 314096 w 423494"/>
              <a:gd name="connsiteY13" fmla="*/ 309943 h 354736"/>
              <a:gd name="connsiteX14" fmla="*/ 328028 w 423494"/>
              <a:gd name="connsiteY14" fmla="*/ 295998 h 354736"/>
              <a:gd name="connsiteX15" fmla="*/ 317880 w 423494"/>
              <a:gd name="connsiteY15" fmla="*/ 107835 h 354736"/>
              <a:gd name="connsiteX16" fmla="*/ 316839 w 423494"/>
              <a:gd name="connsiteY16" fmla="*/ 107835 h 354736"/>
              <a:gd name="connsiteX17" fmla="*/ 234657 w 423494"/>
              <a:gd name="connsiteY17" fmla="*/ 320611 h 354736"/>
              <a:gd name="connsiteX18" fmla="*/ 184010 w 423494"/>
              <a:gd name="connsiteY18" fmla="*/ 320611 h 354736"/>
              <a:gd name="connsiteX19" fmla="*/ 102870 w 423494"/>
              <a:gd name="connsiteY19" fmla="*/ 109918 h 354736"/>
              <a:gd name="connsiteX20" fmla="*/ 101828 w 423494"/>
              <a:gd name="connsiteY20" fmla="*/ 109918 h 354736"/>
              <a:gd name="connsiteX21" fmla="*/ 91160 w 423494"/>
              <a:gd name="connsiteY21" fmla="*/ 307860 h 354736"/>
              <a:gd name="connsiteX22" fmla="*/ 125920 w 423494"/>
              <a:gd name="connsiteY22" fmla="*/ 309422 h 354736"/>
              <a:gd name="connsiteX23" fmla="*/ 125920 w 423494"/>
              <a:gd name="connsiteY23" fmla="*/ 354736 h 354736"/>
              <a:gd name="connsiteX24" fmla="*/ 0 w 423494"/>
              <a:gd name="connsiteY24" fmla="*/ 354736 h 354736"/>
              <a:gd name="connsiteX25" fmla="*/ 0 w 423494"/>
              <a:gd name="connsiteY25" fmla="*/ 311505 h 354736"/>
              <a:gd name="connsiteX26" fmla="*/ 19138 w 423494"/>
              <a:gd name="connsiteY26" fmla="*/ 309943 h 354736"/>
              <a:gd name="connsiteX27" fmla="*/ 32549 w 423494"/>
              <a:gd name="connsiteY27" fmla="*/ 295478 h 354736"/>
              <a:gd name="connsiteX28" fmla="*/ 46875 w 423494"/>
              <a:gd name="connsiteY28" fmla="*/ 47536 h 354736"/>
              <a:gd name="connsiteX29" fmla="*/ 14452 w 423494"/>
              <a:gd name="connsiteY29" fmla="*/ 45326 h 354736"/>
              <a:gd name="connsiteX30" fmla="*/ 14452 w 423494"/>
              <a:gd name="connsiteY30" fmla="*/ 0 h 354736"/>
              <a:gd name="connsiteX31" fmla="*/ 121627 w 423494"/>
              <a:gd name="connsiteY31" fmla="*/ 0 h 354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423494" h="354736">
                <a:moveTo>
                  <a:pt x="121627" y="0"/>
                </a:moveTo>
                <a:lnTo>
                  <a:pt x="212267" y="241185"/>
                </a:lnTo>
                <a:lnTo>
                  <a:pt x="213309" y="241185"/>
                </a:lnTo>
                <a:lnTo>
                  <a:pt x="304596" y="0"/>
                </a:lnTo>
                <a:lnTo>
                  <a:pt x="410209" y="0"/>
                </a:lnTo>
                <a:lnTo>
                  <a:pt x="410209" y="43243"/>
                </a:lnTo>
                <a:lnTo>
                  <a:pt x="392620" y="44805"/>
                </a:lnTo>
                <a:cubicBezTo>
                  <a:pt x="381952" y="45847"/>
                  <a:pt x="376732" y="52095"/>
                  <a:pt x="377126" y="63550"/>
                </a:cubicBezTo>
                <a:lnTo>
                  <a:pt x="390410" y="307860"/>
                </a:lnTo>
                <a:lnTo>
                  <a:pt x="423494" y="309422"/>
                </a:lnTo>
                <a:lnTo>
                  <a:pt x="423494" y="354736"/>
                </a:lnTo>
                <a:lnTo>
                  <a:pt x="294957" y="354736"/>
                </a:lnTo>
                <a:lnTo>
                  <a:pt x="294957" y="311505"/>
                </a:lnTo>
                <a:lnTo>
                  <a:pt x="314096" y="309943"/>
                </a:lnTo>
                <a:cubicBezTo>
                  <a:pt x="323735" y="309283"/>
                  <a:pt x="328421" y="304596"/>
                  <a:pt x="328028" y="295998"/>
                </a:cubicBezTo>
                <a:lnTo>
                  <a:pt x="317880" y="107835"/>
                </a:lnTo>
                <a:lnTo>
                  <a:pt x="316839" y="107835"/>
                </a:lnTo>
                <a:lnTo>
                  <a:pt x="234657" y="320611"/>
                </a:lnTo>
                <a:lnTo>
                  <a:pt x="184010" y="320611"/>
                </a:lnTo>
                <a:lnTo>
                  <a:pt x="102870" y="109918"/>
                </a:lnTo>
                <a:lnTo>
                  <a:pt x="101828" y="109918"/>
                </a:lnTo>
                <a:lnTo>
                  <a:pt x="91160" y="307860"/>
                </a:lnTo>
                <a:lnTo>
                  <a:pt x="125920" y="309422"/>
                </a:lnTo>
                <a:lnTo>
                  <a:pt x="125920" y="354736"/>
                </a:lnTo>
                <a:lnTo>
                  <a:pt x="0" y="354736"/>
                </a:lnTo>
                <a:lnTo>
                  <a:pt x="0" y="311505"/>
                </a:lnTo>
                <a:lnTo>
                  <a:pt x="19138" y="309943"/>
                </a:lnTo>
                <a:cubicBezTo>
                  <a:pt x="27342" y="309283"/>
                  <a:pt x="31775" y="304469"/>
                  <a:pt x="32549" y="295478"/>
                </a:cubicBezTo>
                <a:lnTo>
                  <a:pt x="46875" y="47536"/>
                </a:lnTo>
                <a:lnTo>
                  <a:pt x="14452" y="45326"/>
                </a:lnTo>
                <a:lnTo>
                  <a:pt x="14452" y="0"/>
                </a:lnTo>
                <a:lnTo>
                  <a:pt x="121627" y="0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88000" y="4965700"/>
            <a:ext cx="2578100" cy="5969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05800" y="5029200"/>
            <a:ext cx="1943100" cy="406400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336806" y="8686800"/>
            <a:ext cx="723900" cy="723900"/>
          </a:xfrm>
          <a:custGeom>
            <a:avLst/>
            <a:gdLst>
              <a:gd name="connsiteX0" fmla="*/ 617886 w 723900"/>
              <a:gd name="connsiteY0" fmla="*/ 106012 h 723900"/>
              <a:gd name="connsiteX1" fmla="*/ 617886 w 723900"/>
              <a:gd name="connsiteY1" fmla="*/ 617887 h 723900"/>
              <a:gd name="connsiteX2" fmla="*/ 106013 w 723900"/>
              <a:gd name="connsiteY2" fmla="*/ 617887 h 723900"/>
              <a:gd name="connsiteX3" fmla="*/ 106013 w 723900"/>
              <a:gd name="connsiteY3" fmla="*/ 106012 h 723900"/>
              <a:gd name="connsiteX4" fmla="*/ 617886 w 723900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617886" y="106012"/>
                </a:moveTo>
                <a:cubicBezTo>
                  <a:pt x="759237" y="247363"/>
                  <a:pt x="759237" y="476536"/>
                  <a:pt x="617886" y="617887"/>
                </a:cubicBezTo>
                <a:cubicBezTo>
                  <a:pt x="476535" y="759237"/>
                  <a:pt x="247351" y="759237"/>
                  <a:pt x="106013" y="617887"/>
                </a:cubicBezTo>
                <a:cubicBezTo>
                  <a:pt x="-35337" y="476536"/>
                  <a:pt x="-35337" y="247363"/>
                  <a:pt x="106013" y="106012"/>
                </a:cubicBezTo>
                <a:cubicBezTo>
                  <a:pt x="247351" y="-35337"/>
                  <a:pt x="476535" y="-35337"/>
                  <a:pt x="617886" y="10601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92356" y="8642356"/>
            <a:ext cx="812800" cy="812800"/>
          </a:xfrm>
          <a:custGeom>
            <a:avLst/>
            <a:gdLst>
              <a:gd name="connsiteX0" fmla="*/ 662336 w 812800"/>
              <a:gd name="connsiteY0" fmla="*/ 150463 h 812800"/>
              <a:gd name="connsiteX1" fmla="*/ 662336 w 812800"/>
              <a:gd name="connsiteY1" fmla="*/ 662337 h 812800"/>
              <a:gd name="connsiteX2" fmla="*/ 150463 w 812800"/>
              <a:gd name="connsiteY2" fmla="*/ 662337 h 812800"/>
              <a:gd name="connsiteX3" fmla="*/ 150463 w 812800"/>
              <a:gd name="connsiteY3" fmla="*/ 150463 h 812800"/>
              <a:gd name="connsiteX4" fmla="*/ 662336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6" y="150463"/>
                </a:moveTo>
                <a:cubicBezTo>
                  <a:pt x="803687" y="291801"/>
                  <a:pt x="803687" y="520986"/>
                  <a:pt x="662336" y="662337"/>
                </a:cubicBezTo>
                <a:cubicBezTo>
                  <a:pt x="520985" y="803688"/>
                  <a:pt x="291801" y="803688"/>
                  <a:pt x="150463" y="662337"/>
                </a:cubicBezTo>
                <a:cubicBezTo>
                  <a:pt x="9112" y="520986"/>
                  <a:pt x="9112" y="291801"/>
                  <a:pt x="150463" y="150463"/>
                </a:cubicBezTo>
                <a:cubicBezTo>
                  <a:pt x="291801" y="9112"/>
                  <a:pt x="520985" y="9112"/>
                  <a:pt x="662336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636570" y="7572375"/>
            <a:ext cx="89712" cy="889431"/>
          </a:xfrm>
          <a:custGeom>
            <a:avLst/>
            <a:gdLst>
              <a:gd name="connsiteX0" fmla="*/ 38100 w 89712"/>
              <a:gd name="connsiteY0" fmla="*/ 38100 h 889431"/>
              <a:gd name="connsiteX1" fmla="*/ 50977 w 89712"/>
              <a:gd name="connsiteY1" fmla="*/ 813231 h 889431"/>
              <a:gd name="connsiteX2" fmla="*/ 51612 w 89712"/>
              <a:gd name="connsiteY2" fmla="*/ 851331 h 889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9712" h="889431">
                <a:moveTo>
                  <a:pt x="38100" y="38100"/>
                </a:moveTo>
                <a:lnTo>
                  <a:pt x="50977" y="813231"/>
                </a:lnTo>
                <a:lnTo>
                  <a:pt x="51612" y="85133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97073" y="8344979"/>
            <a:ext cx="380949" cy="332688"/>
          </a:xfrm>
          <a:custGeom>
            <a:avLst/>
            <a:gdLst>
              <a:gd name="connsiteX0" fmla="*/ 38100 w 380949"/>
              <a:gd name="connsiteY0" fmla="*/ 43167 h 332688"/>
              <a:gd name="connsiteX1" fmla="*/ 194691 w 380949"/>
              <a:gd name="connsiteY1" fmla="*/ 294588 h 332688"/>
              <a:gd name="connsiteX2" fmla="*/ 342849 w 380949"/>
              <a:gd name="connsiteY2" fmla="*/ 38100 h 332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0949" h="332688">
                <a:moveTo>
                  <a:pt x="38100" y="43167"/>
                </a:moveTo>
                <a:lnTo>
                  <a:pt x="194691" y="294588"/>
                </a:lnTo>
                <a:lnTo>
                  <a:pt x="342849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649448" y="8347506"/>
            <a:ext cx="152400" cy="330161"/>
          </a:xfrm>
          <a:custGeom>
            <a:avLst/>
            <a:gdLst>
              <a:gd name="connsiteX0" fmla="*/ 38100 w 152400"/>
              <a:gd name="connsiteY0" fmla="*/ 38100 h 330161"/>
              <a:gd name="connsiteX1" fmla="*/ 42316 w 152400"/>
              <a:gd name="connsiteY1" fmla="*/ 292062 h 330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161">
                <a:moveTo>
                  <a:pt x="38100" y="38100"/>
                </a:moveTo>
                <a:lnTo>
                  <a:pt x="42316" y="29206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229103" y="7607293"/>
            <a:ext cx="723903" cy="723899"/>
          </a:xfrm>
          <a:custGeom>
            <a:avLst/>
            <a:gdLst>
              <a:gd name="connsiteX0" fmla="*/ 617890 w 723903"/>
              <a:gd name="connsiteY0" fmla="*/ 106012 h 723899"/>
              <a:gd name="connsiteX1" fmla="*/ 617890 w 723903"/>
              <a:gd name="connsiteY1" fmla="*/ 617886 h 723899"/>
              <a:gd name="connsiteX2" fmla="*/ 106003 w 723903"/>
              <a:gd name="connsiteY2" fmla="*/ 617886 h 723899"/>
              <a:gd name="connsiteX3" fmla="*/ 106003 w 723903"/>
              <a:gd name="connsiteY3" fmla="*/ 106012 h 723899"/>
              <a:gd name="connsiteX4" fmla="*/ 617890 w 723903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899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8"/>
                  <a:pt x="476539" y="-35338"/>
                  <a:pt x="617890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184653" y="75628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7 h 812800"/>
              <a:gd name="connsiteX2" fmla="*/ 150453 w 812803"/>
              <a:gd name="connsiteY2" fmla="*/ 662337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6"/>
                  <a:pt x="662340" y="662337"/>
                </a:cubicBezTo>
                <a:cubicBezTo>
                  <a:pt x="520989" y="803688"/>
                  <a:pt x="291804" y="803688"/>
                  <a:pt x="150453" y="662337"/>
                </a:cubicBezTo>
                <a:cubicBezTo>
                  <a:pt x="9115" y="520986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229103" y="6261093"/>
            <a:ext cx="723903" cy="723899"/>
          </a:xfrm>
          <a:custGeom>
            <a:avLst/>
            <a:gdLst>
              <a:gd name="connsiteX0" fmla="*/ 617890 w 723903"/>
              <a:gd name="connsiteY0" fmla="*/ 106012 h 723899"/>
              <a:gd name="connsiteX1" fmla="*/ 617890 w 723903"/>
              <a:gd name="connsiteY1" fmla="*/ 617886 h 723899"/>
              <a:gd name="connsiteX2" fmla="*/ 106003 w 723903"/>
              <a:gd name="connsiteY2" fmla="*/ 617886 h 723899"/>
              <a:gd name="connsiteX3" fmla="*/ 106003 w 723903"/>
              <a:gd name="connsiteY3" fmla="*/ 106012 h 723899"/>
              <a:gd name="connsiteX4" fmla="*/ 617890 w 723903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899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7"/>
                  <a:pt x="476539" y="-35337"/>
                  <a:pt x="617890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184653" y="6216653"/>
            <a:ext cx="812803" cy="812803"/>
          </a:xfrm>
          <a:custGeom>
            <a:avLst/>
            <a:gdLst>
              <a:gd name="connsiteX0" fmla="*/ 662340 w 812803"/>
              <a:gd name="connsiteY0" fmla="*/ 150453 h 812803"/>
              <a:gd name="connsiteX1" fmla="*/ 662340 w 812803"/>
              <a:gd name="connsiteY1" fmla="*/ 662340 h 812803"/>
              <a:gd name="connsiteX2" fmla="*/ 150453 w 812803"/>
              <a:gd name="connsiteY2" fmla="*/ 662340 h 812803"/>
              <a:gd name="connsiteX3" fmla="*/ 150453 w 812803"/>
              <a:gd name="connsiteY3" fmla="*/ 150453 h 812803"/>
              <a:gd name="connsiteX4" fmla="*/ 662340 w 812803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3">
                <a:moveTo>
                  <a:pt x="662340" y="150453"/>
                </a:moveTo>
                <a:cubicBezTo>
                  <a:pt x="803690" y="291804"/>
                  <a:pt x="803690" y="520989"/>
                  <a:pt x="662340" y="662340"/>
                </a:cubicBezTo>
                <a:cubicBezTo>
                  <a:pt x="520989" y="803691"/>
                  <a:pt x="291804" y="803691"/>
                  <a:pt x="150453" y="662340"/>
                </a:cubicBezTo>
                <a:cubicBezTo>
                  <a:pt x="9115" y="520989"/>
                  <a:pt x="9115" y="291804"/>
                  <a:pt x="150453" y="150453"/>
                </a:cubicBezTo>
                <a:cubicBezTo>
                  <a:pt x="291804" y="9115"/>
                  <a:pt x="520989" y="9115"/>
                  <a:pt x="662340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550041" y="6947586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397641" y="7229208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550041" y="7229208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191154" y="8152015"/>
            <a:ext cx="1199743" cy="680275"/>
          </a:xfrm>
          <a:custGeom>
            <a:avLst/>
            <a:gdLst>
              <a:gd name="connsiteX0" fmla="*/ 1161643 w 1199743"/>
              <a:gd name="connsiteY0" fmla="*/ 38100 h 680275"/>
              <a:gd name="connsiteX1" fmla="*/ 71716 w 1199743"/>
              <a:gd name="connsiteY1" fmla="*/ 624103 h 680275"/>
              <a:gd name="connsiteX2" fmla="*/ 38100 w 1199743"/>
              <a:gd name="connsiteY2" fmla="*/ 642175 h 680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99743" h="680275">
                <a:moveTo>
                  <a:pt x="1161643" y="38100"/>
                </a:moveTo>
                <a:lnTo>
                  <a:pt x="71716" y="624103"/>
                </a:lnTo>
                <a:lnTo>
                  <a:pt x="38100" y="642175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000997" y="8603830"/>
            <a:ext cx="372084" cy="344653"/>
          </a:xfrm>
          <a:custGeom>
            <a:avLst/>
            <a:gdLst>
              <a:gd name="connsiteX0" fmla="*/ 189649 w 372084"/>
              <a:gd name="connsiteY0" fmla="*/ 38100 h 344653"/>
              <a:gd name="connsiteX1" fmla="*/ 38100 w 372084"/>
              <a:gd name="connsiteY1" fmla="*/ 292608 h 344653"/>
              <a:gd name="connsiteX2" fmla="*/ 333984 w 372084"/>
              <a:gd name="connsiteY2" fmla="*/ 306552 h 3446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72084" h="344653">
                <a:moveTo>
                  <a:pt x="189649" y="38100"/>
                </a:moveTo>
                <a:lnTo>
                  <a:pt x="38100" y="292608"/>
                </a:lnTo>
                <a:lnTo>
                  <a:pt x="333984" y="30655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000997" y="8738057"/>
            <a:ext cx="299910" cy="196481"/>
          </a:xfrm>
          <a:custGeom>
            <a:avLst/>
            <a:gdLst>
              <a:gd name="connsiteX0" fmla="*/ 261810 w 299910"/>
              <a:gd name="connsiteY0" fmla="*/ 38100 h 196481"/>
              <a:gd name="connsiteX1" fmla="*/ 38100 w 299910"/>
              <a:gd name="connsiteY1" fmla="*/ 158381 h 1964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9910" h="196481">
                <a:moveTo>
                  <a:pt x="261810" y="38100"/>
                </a:moveTo>
                <a:lnTo>
                  <a:pt x="38100" y="15838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324106" y="6934193"/>
            <a:ext cx="723900" cy="723899"/>
          </a:xfrm>
          <a:custGeom>
            <a:avLst/>
            <a:gdLst>
              <a:gd name="connsiteX0" fmla="*/ 617886 w 723900"/>
              <a:gd name="connsiteY0" fmla="*/ 106012 h 723899"/>
              <a:gd name="connsiteX1" fmla="*/ 617886 w 723900"/>
              <a:gd name="connsiteY1" fmla="*/ 617886 h 723899"/>
              <a:gd name="connsiteX2" fmla="*/ 106013 w 723900"/>
              <a:gd name="connsiteY2" fmla="*/ 617886 h 723899"/>
              <a:gd name="connsiteX3" fmla="*/ 106013 w 723900"/>
              <a:gd name="connsiteY3" fmla="*/ 106012 h 723899"/>
              <a:gd name="connsiteX4" fmla="*/ 617886 w 723900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899">
                <a:moveTo>
                  <a:pt x="617886" y="106012"/>
                </a:moveTo>
                <a:cubicBezTo>
                  <a:pt x="759237" y="247363"/>
                  <a:pt x="759237" y="476548"/>
                  <a:pt x="617886" y="617886"/>
                </a:cubicBezTo>
                <a:cubicBezTo>
                  <a:pt x="476535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8"/>
                  <a:pt x="476535" y="-35338"/>
                  <a:pt x="617886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279656" y="6889756"/>
            <a:ext cx="812800" cy="812800"/>
          </a:xfrm>
          <a:custGeom>
            <a:avLst/>
            <a:gdLst>
              <a:gd name="connsiteX0" fmla="*/ 662336 w 812800"/>
              <a:gd name="connsiteY0" fmla="*/ 150463 h 812800"/>
              <a:gd name="connsiteX1" fmla="*/ 662336 w 812800"/>
              <a:gd name="connsiteY1" fmla="*/ 662337 h 812800"/>
              <a:gd name="connsiteX2" fmla="*/ 150463 w 812800"/>
              <a:gd name="connsiteY2" fmla="*/ 662337 h 812800"/>
              <a:gd name="connsiteX3" fmla="*/ 150463 w 812800"/>
              <a:gd name="connsiteY3" fmla="*/ 150463 h 812800"/>
              <a:gd name="connsiteX4" fmla="*/ 662336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6" y="150463"/>
                </a:moveTo>
                <a:cubicBezTo>
                  <a:pt x="803687" y="291801"/>
                  <a:pt x="803687" y="520986"/>
                  <a:pt x="662336" y="662337"/>
                </a:cubicBezTo>
                <a:cubicBezTo>
                  <a:pt x="520985" y="803688"/>
                  <a:pt x="291801" y="803688"/>
                  <a:pt x="150463" y="662337"/>
                </a:cubicBezTo>
                <a:cubicBezTo>
                  <a:pt x="9112" y="520986"/>
                  <a:pt x="9112" y="291801"/>
                  <a:pt x="150463" y="150463"/>
                </a:cubicBezTo>
                <a:cubicBezTo>
                  <a:pt x="291801" y="9112"/>
                  <a:pt x="520985" y="9112"/>
                  <a:pt x="662336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034639" y="5459615"/>
            <a:ext cx="1372527" cy="1437614"/>
          </a:xfrm>
          <a:custGeom>
            <a:avLst/>
            <a:gdLst>
              <a:gd name="connsiteX0" fmla="*/ 1334427 w 1372527"/>
              <a:gd name="connsiteY0" fmla="*/ 38100 h 1437614"/>
              <a:gd name="connsiteX1" fmla="*/ 64376 w 1372527"/>
              <a:gd name="connsiteY1" fmla="*/ 1371917 h 1437614"/>
              <a:gd name="connsiteX2" fmla="*/ 38100 w 1372527"/>
              <a:gd name="connsiteY2" fmla="*/ 1399514 h 14376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372527" h="1437614">
                <a:moveTo>
                  <a:pt x="1334427" y="38100"/>
                </a:moveTo>
                <a:lnTo>
                  <a:pt x="64376" y="1371917"/>
                </a:lnTo>
                <a:lnTo>
                  <a:pt x="38100" y="1399514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885757" y="6688340"/>
            <a:ext cx="361721" cy="365238"/>
          </a:xfrm>
          <a:custGeom>
            <a:avLst/>
            <a:gdLst>
              <a:gd name="connsiteX0" fmla="*/ 102882 w 361721"/>
              <a:gd name="connsiteY0" fmla="*/ 38100 h 365238"/>
              <a:gd name="connsiteX1" fmla="*/ 38100 w 361721"/>
              <a:gd name="connsiteY1" fmla="*/ 327139 h 365238"/>
              <a:gd name="connsiteX2" fmla="*/ 323621 w 361721"/>
              <a:gd name="connsiteY2" fmla="*/ 248284 h 3652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61721" h="365238">
                <a:moveTo>
                  <a:pt x="102882" y="38100"/>
                </a:moveTo>
                <a:lnTo>
                  <a:pt x="38100" y="327139"/>
                </a:lnTo>
                <a:lnTo>
                  <a:pt x="323621" y="248284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885757" y="6793433"/>
            <a:ext cx="251358" cy="260146"/>
          </a:xfrm>
          <a:custGeom>
            <a:avLst/>
            <a:gdLst>
              <a:gd name="connsiteX0" fmla="*/ 213258 w 251358"/>
              <a:gd name="connsiteY0" fmla="*/ 38100 h 260146"/>
              <a:gd name="connsiteX1" fmla="*/ 38100 w 251358"/>
              <a:gd name="connsiteY1" fmla="*/ 222046 h 2601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1358" h="260146">
                <a:moveTo>
                  <a:pt x="213258" y="38100"/>
                </a:moveTo>
                <a:lnTo>
                  <a:pt x="38100" y="222046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229103" y="4952993"/>
            <a:ext cx="723903" cy="723900"/>
          </a:xfrm>
          <a:custGeom>
            <a:avLst/>
            <a:gdLst>
              <a:gd name="connsiteX0" fmla="*/ 617890 w 723903"/>
              <a:gd name="connsiteY0" fmla="*/ 106012 h 723900"/>
              <a:gd name="connsiteX1" fmla="*/ 617890 w 723903"/>
              <a:gd name="connsiteY1" fmla="*/ 617886 h 723900"/>
              <a:gd name="connsiteX2" fmla="*/ 106003 w 723903"/>
              <a:gd name="connsiteY2" fmla="*/ 617886 h 723900"/>
              <a:gd name="connsiteX3" fmla="*/ 106003 w 723903"/>
              <a:gd name="connsiteY3" fmla="*/ 106012 h 723900"/>
              <a:gd name="connsiteX4" fmla="*/ 617890 w 723903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7"/>
                  <a:pt x="476539" y="-35337"/>
                  <a:pt x="617890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184653" y="4908553"/>
            <a:ext cx="812803" cy="812803"/>
          </a:xfrm>
          <a:custGeom>
            <a:avLst/>
            <a:gdLst>
              <a:gd name="connsiteX0" fmla="*/ 662340 w 812803"/>
              <a:gd name="connsiteY0" fmla="*/ 150453 h 812803"/>
              <a:gd name="connsiteX1" fmla="*/ 662340 w 812803"/>
              <a:gd name="connsiteY1" fmla="*/ 662340 h 812803"/>
              <a:gd name="connsiteX2" fmla="*/ 150453 w 812803"/>
              <a:gd name="connsiteY2" fmla="*/ 662340 h 812803"/>
              <a:gd name="connsiteX3" fmla="*/ 150453 w 812803"/>
              <a:gd name="connsiteY3" fmla="*/ 150453 h 812803"/>
              <a:gd name="connsiteX4" fmla="*/ 662340 w 812803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3">
                <a:moveTo>
                  <a:pt x="662340" y="150453"/>
                </a:moveTo>
                <a:cubicBezTo>
                  <a:pt x="803690" y="291804"/>
                  <a:pt x="803690" y="520989"/>
                  <a:pt x="662340" y="662340"/>
                </a:cubicBezTo>
                <a:cubicBezTo>
                  <a:pt x="520989" y="803690"/>
                  <a:pt x="291804" y="803690"/>
                  <a:pt x="150453" y="662340"/>
                </a:cubicBezTo>
                <a:cubicBezTo>
                  <a:pt x="9115" y="520989"/>
                  <a:pt x="9115" y="291804"/>
                  <a:pt x="150453" y="150453"/>
                </a:cubicBezTo>
                <a:cubicBezTo>
                  <a:pt x="291804" y="9115"/>
                  <a:pt x="520989" y="9115"/>
                  <a:pt x="662340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546600" y="56388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394200" y="59204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546600" y="59204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373130" y="5131663"/>
            <a:ext cx="423494" cy="354736"/>
          </a:xfrm>
          <a:custGeom>
            <a:avLst/>
            <a:gdLst>
              <a:gd name="connsiteX0" fmla="*/ 121627 w 423494"/>
              <a:gd name="connsiteY0" fmla="*/ 0 h 354736"/>
              <a:gd name="connsiteX1" fmla="*/ 212267 w 423494"/>
              <a:gd name="connsiteY1" fmla="*/ 241185 h 354736"/>
              <a:gd name="connsiteX2" fmla="*/ 213309 w 423494"/>
              <a:gd name="connsiteY2" fmla="*/ 241185 h 354736"/>
              <a:gd name="connsiteX3" fmla="*/ 304596 w 423494"/>
              <a:gd name="connsiteY3" fmla="*/ 0 h 354736"/>
              <a:gd name="connsiteX4" fmla="*/ 410209 w 423494"/>
              <a:gd name="connsiteY4" fmla="*/ 0 h 354736"/>
              <a:gd name="connsiteX5" fmla="*/ 410209 w 423494"/>
              <a:gd name="connsiteY5" fmla="*/ 43243 h 354736"/>
              <a:gd name="connsiteX6" fmla="*/ 392620 w 423494"/>
              <a:gd name="connsiteY6" fmla="*/ 44805 h 354736"/>
              <a:gd name="connsiteX7" fmla="*/ 377126 w 423494"/>
              <a:gd name="connsiteY7" fmla="*/ 63550 h 354736"/>
              <a:gd name="connsiteX8" fmla="*/ 390410 w 423494"/>
              <a:gd name="connsiteY8" fmla="*/ 307860 h 354736"/>
              <a:gd name="connsiteX9" fmla="*/ 423494 w 423494"/>
              <a:gd name="connsiteY9" fmla="*/ 309422 h 354736"/>
              <a:gd name="connsiteX10" fmla="*/ 423494 w 423494"/>
              <a:gd name="connsiteY10" fmla="*/ 354736 h 354736"/>
              <a:gd name="connsiteX11" fmla="*/ 294957 w 423494"/>
              <a:gd name="connsiteY11" fmla="*/ 354736 h 354736"/>
              <a:gd name="connsiteX12" fmla="*/ 294957 w 423494"/>
              <a:gd name="connsiteY12" fmla="*/ 311505 h 354736"/>
              <a:gd name="connsiteX13" fmla="*/ 314096 w 423494"/>
              <a:gd name="connsiteY13" fmla="*/ 309943 h 354736"/>
              <a:gd name="connsiteX14" fmla="*/ 328028 w 423494"/>
              <a:gd name="connsiteY14" fmla="*/ 295998 h 354736"/>
              <a:gd name="connsiteX15" fmla="*/ 317880 w 423494"/>
              <a:gd name="connsiteY15" fmla="*/ 107835 h 354736"/>
              <a:gd name="connsiteX16" fmla="*/ 316839 w 423494"/>
              <a:gd name="connsiteY16" fmla="*/ 107835 h 354736"/>
              <a:gd name="connsiteX17" fmla="*/ 234657 w 423494"/>
              <a:gd name="connsiteY17" fmla="*/ 320611 h 354736"/>
              <a:gd name="connsiteX18" fmla="*/ 184010 w 423494"/>
              <a:gd name="connsiteY18" fmla="*/ 320611 h 354736"/>
              <a:gd name="connsiteX19" fmla="*/ 102870 w 423494"/>
              <a:gd name="connsiteY19" fmla="*/ 109918 h 354736"/>
              <a:gd name="connsiteX20" fmla="*/ 101828 w 423494"/>
              <a:gd name="connsiteY20" fmla="*/ 109918 h 354736"/>
              <a:gd name="connsiteX21" fmla="*/ 91160 w 423494"/>
              <a:gd name="connsiteY21" fmla="*/ 307860 h 354736"/>
              <a:gd name="connsiteX22" fmla="*/ 125920 w 423494"/>
              <a:gd name="connsiteY22" fmla="*/ 309422 h 354736"/>
              <a:gd name="connsiteX23" fmla="*/ 125920 w 423494"/>
              <a:gd name="connsiteY23" fmla="*/ 354736 h 354736"/>
              <a:gd name="connsiteX24" fmla="*/ 0 w 423494"/>
              <a:gd name="connsiteY24" fmla="*/ 354736 h 354736"/>
              <a:gd name="connsiteX25" fmla="*/ 0 w 423494"/>
              <a:gd name="connsiteY25" fmla="*/ 311505 h 354736"/>
              <a:gd name="connsiteX26" fmla="*/ 19138 w 423494"/>
              <a:gd name="connsiteY26" fmla="*/ 309943 h 354736"/>
              <a:gd name="connsiteX27" fmla="*/ 32549 w 423494"/>
              <a:gd name="connsiteY27" fmla="*/ 295478 h 354736"/>
              <a:gd name="connsiteX28" fmla="*/ 46875 w 423494"/>
              <a:gd name="connsiteY28" fmla="*/ 47536 h 354736"/>
              <a:gd name="connsiteX29" fmla="*/ 14452 w 423494"/>
              <a:gd name="connsiteY29" fmla="*/ 45326 h 354736"/>
              <a:gd name="connsiteX30" fmla="*/ 14452 w 423494"/>
              <a:gd name="connsiteY30" fmla="*/ 0 h 354736"/>
              <a:gd name="connsiteX31" fmla="*/ 121627 w 423494"/>
              <a:gd name="connsiteY31" fmla="*/ 0 h 354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423494" h="354736">
                <a:moveTo>
                  <a:pt x="121627" y="0"/>
                </a:moveTo>
                <a:lnTo>
                  <a:pt x="212267" y="241185"/>
                </a:lnTo>
                <a:lnTo>
                  <a:pt x="213309" y="241185"/>
                </a:lnTo>
                <a:lnTo>
                  <a:pt x="304596" y="0"/>
                </a:lnTo>
                <a:lnTo>
                  <a:pt x="410209" y="0"/>
                </a:lnTo>
                <a:lnTo>
                  <a:pt x="410209" y="43243"/>
                </a:lnTo>
                <a:lnTo>
                  <a:pt x="392620" y="44805"/>
                </a:lnTo>
                <a:cubicBezTo>
                  <a:pt x="381952" y="45847"/>
                  <a:pt x="376732" y="52095"/>
                  <a:pt x="377126" y="63550"/>
                </a:cubicBezTo>
                <a:lnTo>
                  <a:pt x="390410" y="307860"/>
                </a:lnTo>
                <a:lnTo>
                  <a:pt x="423494" y="309422"/>
                </a:lnTo>
                <a:lnTo>
                  <a:pt x="423494" y="354736"/>
                </a:lnTo>
                <a:lnTo>
                  <a:pt x="294957" y="354736"/>
                </a:lnTo>
                <a:lnTo>
                  <a:pt x="294957" y="311505"/>
                </a:lnTo>
                <a:lnTo>
                  <a:pt x="314096" y="309943"/>
                </a:lnTo>
                <a:cubicBezTo>
                  <a:pt x="323735" y="309283"/>
                  <a:pt x="328421" y="304596"/>
                  <a:pt x="328028" y="295998"/>
                </a:cubicBezTo>
                <a:lnTo>
                  <a:pt x="317880" y="107835"/>
                </a:lnTo>
                <a:lnTo>
                  <a:pt x="316839" y="107835"/>
                </a:lnTo>
                <a:lnTo>
                  <a:pt x="234657" y="320611"/>
                </a:lnTo>
                <a:lnTo>
                  <a:pt x="184010" y="320611"/>
                </a:lnTo>
                <a:lnTo>
                  <a:pt x="102870" y="109918"/>
                </a:lnTo>
                <a:lnTo>
                  <a:pt x="101828" y="109918"/>
                </a:lnTo>
                <a:lnTo>
                  <a:pt x="91160" y="307860"/>
                </a:lnTo>
                <a:lnTo>
                  <a:pt x="125920" y="309422"/>
                </a:lnTo>
                <a:lnTo>
                  <a:pt x="125920" y="354736"/>
                </a:lnTo>
                <a:lnTo>
                  <a:pt x="0" y="354736"/>
                </a:lnTo>
                <a:lnTo>
                  <a:pt x="0" y="311505"/>
                </a:lnTo>
                <a:lnTo>
                  <a:pt x="19138" y="309943"/>
                </a:lnTo>
                <a:cubicBezTo>
                  <a:pt x="27342" y="309283"/>
                  <a:pt x="31775" y="304469"/>
                  <a:pt x="32549" y="295478"/>
                </a:cubicBezTo>
                <a:lnTo>
                  <a:pt x="46875" y="47536"/>
                </a:lnTo>
                <a:lnTo>
                  <a:pt x="14452" y="45326"/>
                </a:lnTo>
                <a:lnTo>
                  <a:pt x="14452" y="0"/>
                </a:lnTo>
                <a:lnTo>
                  <a:pt x="121627" y="0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659329" y="4905705"/>
            <a:ext cx="76200" cy="1812988"/>
          </a:xfrm>
          <a:custGeom>
            <a:avLst/>
            <a:gdLst>
              <a:gd name="connsiteX0" fmla="*/ 38100 w 76200"/>
              <a:gd name="connsiteY0" fmla="*/ 38100 h 1812988"/>
              <a:gd name="connsiteX1" fmla="*/ 38100 w 76200"/>
              <a:gd name="connsiteY1" fmla="*/ 1736788 h 1812988"/>
              <a:gd name="connsiteX2" fmla="*/ 38100 w 76200"/>
              <a:gd name="connsiteY2" fmla="*/ 1774888 h 1812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1812988">
                <a:moveTo>
                  <a:pt x="38100" y="38100"/>
                </a:moveTo>
                <a:lnTo>
                  <a:pt x="38100" y="1736788"/>
                </a:lnTo>
                <a:lnTo>
                  <a:pt x="38100" y="1774888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506929" y="6604393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659329" y="6604393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36806" y="4292593"/>
            <a:ext cx="723900" cy="723900"/>
          </a:xfrm>
          <a:custGeom>
            <a:avLst/>
            <a:gdLst>
              <a:gd name="connsiteX0" fmla="*/ 617886 w 723900"/>
              <a:gd name="connsiteY0" fmla="*/ 106012 h 723900"/>
              <a:gd name="connsiteX1" fmla="*/ 617886 w 723900"/>
              <a:gd name="connsiteY1" fmla="*/ 617886 h 723900"/>
              <a:gd name="connsiteX2" fmla="*/ 106013 w 723900"/>
              <a:gd name="connsiteY2" fmla="*/ 617886 h 723900"/>
              <a:gd name="connsiteX3" fmla="*/ 106013 w 723900"/>
              <a:gd name="connsiteY3" fmla="*/ 106012 h 723900"/>
              <a:gd name="connsiteX4" fmla="*/ 617886 w 723900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617886" y="106012"/>
                </a:moveTo>
                <a:cubicBezTo>
                  <a:pt x="759237" y="247363"/>
                  <a:pt x="759237" y="476548"/>
                  <a:pt x="617886" y="617886"/>
                </a:cubicBezTo>
                <a:cubicBezTo>
                  <a:pt x="476535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7"/>
                  <a:pt x="476535" y="-35337"/>
                  <a:pt x="617886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92356" y="4248153"/>
            <a:ext cx="812800" cy="812803"/>
          </a:xfrm>
          <a:custGeom>
            <a:avLst/>
            <a:gdLst>
              <a:gd name="connsiteX0" fmla="*/ 662336 w 812800"/>
              <a:gd name="connsiteY0" fmla="*/ 150453 h 812803"/>
              <a:gd name="connsiteX1" fmla="*/ 662336 w 812800"/>
              <a:gd name="connsiteY1" fmla="*/ 662340 h 812803"/>
              <a:gd name="connsiteX2" fmla="*/ 150463 w 812800"/>
              <a:gd name="connsiteY2" fmla="*/ 662340 h 812803"/>
              <a:gd name="connsiteX3" fmla="*/ 150463 w 812800"/>
              <a:gd name="connsiteY3" fmla="*/ 150453 h 812803"/>
              <a:gd name="connsiteX4" fmla="*/ 662336 w 812800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3">
                <a:moveTo>
                  <a:pt x="662336" y="150453"/>
                </a:moveTo>
                <a:cubicBezTo>
                  <a:pt x="803687" y="291804"/>
                  <a:pt x="803687" y="520989"/>
                  <a:pt x="662336" y="662340"/>
                </a:cubicBezTo>
                <a:cubicBezTo>
                  <a:pt x="520985" y="803690"/>
                  <a:pt x="291801" y="803690"/>
                  <a:pt x="150463" y="662340"/>
                </a:cubicBezTo>
                <a:cubicBezTo>
                  <a:pt x="9112" y="520989"/>
                  <a:pt x="9112" y="291804"/>
                  <a:pt x="150463" y="150453"/>
                </a:cubicBezTo>
                <a:cubicBezTo>
                  <a:pt x="291801" y="9115"/>
                  <a:pt x="520985" y="9115"/>
                  <a:pt x="662336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4229103" y="3682993"/>
            <a:ext cx="723903" cy="723900"/>
          </a:xfrm>
          <a:custGeom>
            <a:avLst/>
            <a:gdLst>
              <a:gd name="connsiteX0" fmla="*/ 617890 w 723903"/>
              <a:gd name="connsiteY0" fmla="*/ 106012 h 723900"/>
              <a:gd name="connsiteX1" fmla="*/ 617890 w 723903"/>
              <a:gd name="connsiteY1" fmla="*/ 617886 h 723900"/>
              <a:gd name="connsiteX2" fmla="*/ 106003 w 723903"/>
              <a:gd name="connsiteY2" fmla="*/ 617886 h 723900"/>
              <a:gd name="connsiteX3" fmla="*/ 106003 w 723903"/>
              <a:gd name="connsiteY3" fmla="*/ 106012 h 723900"/>
              <a:gd name="connsiteX4" fmla="*/ 617890 w 723903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7"/>
                  <a:pt x="476539" y="-35337"/>
                  <a:pt x="617890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4184653" y="3638553"/>
            <a:ext cx="812803" cy="812803"/>
          </a:xfrm>
          <a:custGeom>
            <a:avLst/>
            <a:gdLst>
              <a:gd name="connsiteX0" fmla="*/ 662340 w 812803"/>
              <a:gd name="connsiteY0" fmla="*/ 150453 h 812803"/>
              <a:gd name="connsiteX1" fmla="*/ 662340 w 812803"/>
              <a:gd name="connsiteY1" fmla="*/ 662340 h 812803"/>
              <a:gd name="connsiteX2" fmla="*/ 150453 w 812803"/>
              <a:gd name="connsiteY2" fmla="*/ 662340 h 812803"/>
              <a:gd name="connsiteX3" fmla="*/ 150453 w 812803"/>
              <a:gd name="connsiteY3" fmla="*/ 150453 h 812803"/>
              <a:gd name="connsiteX4" fmla="*/ 662340 w 812803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3">
                <a:moveTo>
                  <a:pt x="662340" y="150453"/>
                </a:moveTo>
                <a:cubicBezTo>
                  <a:pt x="803690" y="291804"/>
                  <a:pt x="803690" y="520989"/>
                  <a:pt x="662340" y="662340"/>
                </a:cubicBezTo>
                <a:cubicBezTo>
                  <a:pt x="520989" y="803690"/>
                  <a:pt x="291804" y="803690"/>
                  <a:pt x="150453" y="662340"/>
                </a:cubicBezTo>
                <a:cubicBezTo>
                  <a:pt x="9115" y="520989"/>
                  <a:pt x="9115" y="291804"/>
                  <a:pt x="150453" y="150453"/>
                </a:cubicBezTo>
                <a:cubicBezTo>
                  <a:pt x="291804" y="9115"/>
                  <a:pt x="520989" y="9115"/>
                  <a:pt x="662340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4546600" y="43688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4394200" y="46504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4546600" y="46504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24106" y="3035293"/>
            <a:ext cx="723900" cy="723900"/>
          </a:xfrm>
          <a:custGeom>
            <a:avLst/>
            <a:gdLst>
              <a:gd name="connsiteX0" fmla="*/ 617886 w 723900"/>
              <a:gd name="connsiteY0" fmla="*/ 106013 h 723900"/>
              <a:gd name="connsiteX1" fmla="*/ 617886 w 723900"/>
              <a:gd name="connsiteY1" fmla="*/ 617886 h 723900"/>
              <a:gd name="connsiteX2" fmla="*/ 106013 w 723900"/>
              <a:gd name="connsiteY2" fmla="*/ 617886 h 723900"/>
              <a:gd name="connsiteX3" fmla="*/ 106013 w 723900"/>
              <a:gd name="connsiteY3" fmla="*/ 106013 h 723900"/>
              <a:gd name="connsiteX4" fmla="*/ 617886 w 723900"/>
              <a:gd name="connsiteY4" fmla="*/ 106013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617886" y="106013"/>
                </a:moveTo>
                <a:cubicBezTo>
                  <a:pt x="759237" y="247364"/>
                  <a:pt x="759237" y="476548"/>
                  <a:pt x="617886" y="617886"/>
                </a:cubicBezTo>
                <a:cubicBezTo>
                  <a:pt x="476535" y="759237"/>
                  <a:pt x="247351" y="759237"/>
                  <a:pt x="106013" y="617886"/>
                </a:cubicBezTo>
                <a:cubicBezTo>
                  <a:pt x="-35337" y="476548"/>
                  <a:pt x="-35337" y="247364"/>
                  <a:pt x="106013" y="106013"/>
                </a:cubicBezTo>
                <a:cubicBezTo>
                  <a:pt x="247351" y="-35337"/>
                  <a:pt x="476535" y="-35337"/>
                  <a:pt x="617886" y="106013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2279656" y="2990856"/>
            <a:ext cx="812800" cy="812800"/>
          </a:xfrm>
          <a:custGeom>
            <a:avLst/>
            <a:gdLst>
              <a:gd name="connsiteX0" fmla="*/ 662336 w 812800"/>
              <a:gd name="connsiteY0" fmla="*/ 150463 h 812800"/>
              <a:gd name="connsiteX1" fmla="*/ 662336 w 812800"/>
              <a:gd name="connsiteY1" fmla="*/ 662336 h 812800"/>
              <a:gd name="connsiteX2" fmla="*/ 150463 w 812800"/>
              <a:gd name="connsiteY2" fmla="*/ 662336 h 812800"/>
              <a:gd name="connsiteX3" fmla="*/ 150463 w 812800"/>
              <a:gd name="connsiteY3" fmla="*/ 150463 h 812800"/>
              <a:gd name="connsiteX4" fmla="*/ 662336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6" y="150463"/>
                </a:moveTo>
                <a:cubicBezTo>
                  <a:pt x="803687" y="291801"/>
                  <a:pt x="803687" y="520985"/>
                  <a:pt x="662336" y="662336"/>
                </a:cubicBezTo>
                <a:cubicBezTo>
                  <a:pt x="520985" y="803687"/>
                  <a:pt x="291801" y="803687"/>
                  <a:pt x="150463" y="662336"/>
                </a:cubicBezTo>
                <a:cubicBezTo>
                  <a:pt x="9112" y="520985"/>
                  <a:pt x="9112" y="291801"/>
                  <a:pt x="150463" y="150463"/>
                </a:cubicBezTo>
                <a:cubicBezTo>
                  <a:pt x="291801" y="9112"/>
                  <a:pt x="520985" y="9112"/>
                  <a:pt x="662336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2654300" y="37211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2501900" y="40027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2654300" y="40027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336806" y="8686800"/>
            <a:ext cx="723900" cy="723900"/>
          </a:xfrm>
          <a:custGeom>
            <a:avLst/>
            <a:gdLst>
              <a:gd name="connsiteX0" fmla="*/ 617886 w 723900"/>
              <a:gd name="connsiteY0" fmla="*/ 106012 h 723900"/>
              <a:gd name="connsiteX1" fmla="*/ 617886 w 723900"/>
              <a:gd name="connsiteY1" fmla="*/ 617887 h 723900"/>
              <a:gd name="connsiteX2" fmla="*/ 106013 w 723900"/>
              <a:gd name="connsiteY2" fmla="*/ 617887 h 723900"/>
              <a:gd name="connsiteX3" fmla="*/ 106013 w 723900"/>
              <a:gd name="connsiteY3" fmla="*/ 106012 h 723900"/>
              <a:gd name="connsiteX4" fmla="*/ 617886 w 723900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617886" y="106012"/>
                </a:moveTo>
                <a:cubicBezTo>
                  <a:pt x="759237" y="247363"/>
                  <a:pt x="759237" y="476536"/>
                  <a:pt x="617886" y="617887"/>
                </a:cubicBezTo>
                <a:cubicBezTo>
                  <a:pt x="476535" y="759237"/>
                  <a:pt x="247351" y="759237"/>
                  <a:pt x="106013" y="617887"/>
                </a:cubicBezTo>
                <a:cubicBezTo>
                  <a:pt x="-35337" y="476536"/>
                  <a:pt x="-35337" y="247363"/>
                  <a:pt x="106013" y="106012"/>
                </a:cubicBezTo>
                <a:cubicBezTo>
                  <a:pt x="247351" y="-35337"/>
                  <a:pt x="476535" y="-35337"/>
                  <a:pt x="617886" y="10601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92356" y="8642356"/>
            <a:ext cx="812800" cy="812800"/>
          </a:xfrm>
          <a:custGeom>
            <a:avLst/>
            <a:gdLst>
              <a:gd name="connsiteX0" fmla="*/ 662336 w 812800"/>
              <a:gd name="connsiteY0" fmla="*/ 150463 h 812800"/>
              <a:gd name="connsiteX1" fmla="*/ 662336 w 812800"/>
              <a:gd name="connsiteY1" fmla="*/ 662337 h 812800"/>
              <a:gd name="connsiteX2" fmla="*/ 150463 w 812800"/>
              <a:gd name="connsiteY2" fmla="*/ 662337 h 812800"/>
              <a:gd name="connsiteX3" fmla="*/ 150463 w 812800"/>
              <a:gd name="connsiteY3" fmla="*/ 150463 h 812800"/>
              <a:gd name="connsiteX4" fmla="*/ 662336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6" y="150463"/>
                </a:moveTo>
                <a:cubicBezTo>
                  <a:pt x="803687" y="291801"/>
                  <a:pt x="803687" y="520986"/>
                  <a:pt x="662336" y="662337"/>
                </a:cubicBezTo>
                <a:cubicBezTo>
                  <a:pt x="520985" y="803688"/>
                  <a:pt x="291801" y="803688"/>
                  <a:pt x="150463" y="662337"/>
                </a:cubicBezTo>
                <a:cubicBezTo>
                  <a:pt x="9112" y="520986"/>
                  <a:pt x="9112" y="291801"/>
                  <a:pt x="150463" y="150463"/>
                </a:cubicBezTo>
                <a:cubicBezTo>
                  <a:pt x="291801" y="9112"/>
                  <a:pt x="520985" y="9112"/>
                  <a:pt x="662336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636570" y="7572375"/>
            <a:ext cx="89712" cy="889431"/>
          </a:xfrm>
          <a:custGeom>
            <a:avLst/>
            <a:gdLst>
              <a:gd name="connsiteX0" fmla="*/ 38100 w 89712"/>
              <a:gd name="connsiteY0" fmla="*/ 38100 h 889431"/>
              <a:gd name="connsiteX1" fmla="*/ 50977 w 89712"/>
              <a:gd name="connsiteY1" fmla="*/ 813231 h 889431"/>
              <a:gd name="connsiteX2" fmla="*/ 51612 w 89712"/>
              <a:gd name="connsiteY2" fmla="*/ 851331 h 889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9712" h="889431">
                <a:moveTo>
                  <a:pt x="38100" y="38100"/>
                </a:moveTo>
                <a:lnTo>
                  <a:pt x="50977" y="813231"/>
                </a:lnTo>
                <a:lnTo>
                  <a:pt x="51612" y="85133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97073" y="8344979"/>
            <a:ext cx="380949" cy="332688"/>
          </a:xfrm>
          <a:custGeom>
            <a:avLst/>
            <a:gdLst>
              <a:gd name="connsiteX0" fmla="*/ 38100 w 380949"/>
              <a:gd name="connsiteY0" fmla="*/ 43167 h 332688"/>
              <a:gd name="connsiteX1" fmla="*/ 194691 w 380949"/>
              <a:gd name="connsiteY1" fmla="*/ 294588 h 332688"/>
              <a:gd name="connsiteX2" fmla="*/ 342849 w 380949"/>
              <a:gd name="connsiteY2" fmla="*/ 38100 h 332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0949" h="332688">
                <a:moveTo>
                  <a:pt x="38100" y="43167"/>
                </a:moveTo>
                <a:lnTo>
                  <a:pt x="194691" y="294588"/>
                </a:lnTo>
                <a:lnTo>
                  <a:pt x="342849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649448" y="8347506"/>
            <a:ext cx="152400" cy="330161"/>
          </a:xfrm>
          <a:custGeom>
            <a:avLst/>
            <a:gdLst>
              <a:gd name="connsiteX0" fmla="*/ 38100 w 152400"/>
              <a:gd name="connsiteY0" fmla="*/ 38100 h 330161"/>
              <a:gd name="connsiteX1" fmla="*/ 42316 w 152400"/>
              <a:gd name="connsiteY1" fmla="*/ 292062 h 330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161">
                <a:moveTo>
                  <a:pt x="38100" y="38100"/>
                </a:moveTo>
                <a:lnTo>
                  <a:pt x="42316" y="29206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229103" y="7607293"/>
            <a:ext cx="723903" cy="723899"/>
          </a:xfrm>
          <a:custGeom>
            <a:avLst/>
            <a:gdLst>
              <a:gd name="connsiteX0" fmla="*/ 617890 w 723903"/>
              <a:gd name="connsiteY0" fmla="*/ 106012 h 723899"/>
              <a:gd name="connsiteX1" fmla="*/ 617890 w 723903"/>
              <a:gd name="connsiteY1" fmla="*/ 617886 h 723899"/>
              <a:gd name="connsiteX2" fmla="*/ 106003 w 723903"/>
              <a:gd name="connsiteY2" fmla="*/ 617886 h 723899"/>
              <a:gd name="connsiteX3" fmla="*/ 106003 w 723903"/>
              <a:gd name="connsiteY3" fmla="*/ 106012 h 723899"/>
              <a:gd name="connsiteX4" fmla="*/ 617890 w 723903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899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8"/>
                  <a:pt x="476539" y="-35338"/>
                  <a:pt x="617890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184653" y="75628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7 h 812800"/>
              <a:gd name="connsiteX2" fmla="*/ 150453 w 812803"/>
              <a:gd name="connsiteY2" fmla="*/ 662337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6"/>
                  <a:pt x="662340" y="662337"/>
                </a:cubicBezTo>
                <a:cubicBezTo>
                  <a:pt x="520989" y="803688"/>
                  <a:pt x="291804" y="803688"/>
                  <a:pt x="150453" y="662337"/>
                </a:cubicBezTo>
                <a:cubicBezTo>
                  <a:pt x="9115" y="520986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229103" y="6261093"/>
            <a:ext cx="723903" cy="723899"/>
          </a:xfrm>
          <a:custGeom>
            <a:avLst/>
            <a:gdLst>
              <a:gd name="connsiteX0" fmla="*/ 617890 w 723903"/>
              <a:gd name="connsiteY0" fmla="*/ 106012 h 723899"/>
              <a:gd name="connsiteX1" fmla="*/ 617890 w 723903"/>
              <a:gd name="connsiteY1" fmla="*/ 617886 h 723899"/>
              <a:gd name="connsiteX2" fmla="*/ 106003 w 723903"/>
              <a:gd name="connsiteY2" fmla="*/ 617886 h 723899"/>
              <a:gd name="connsiteX3" fmla="*/ 106003 w 723903"/>
              <a:gd name="connsiteY3" fmla="*/ 106012 h 723899"/>
              <a:gd name="connsiteX4" fmla="*/ 617890 w 723903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899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7"/>
                  <a:pt x="476539" y="-35337"/>
                  <a:pt x="617890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184653" y="6216653"/>
            <a:ext cx="812803" cy="812803"/>
          </a:xfrm>
          <a:custGeom>
            <a:avLst/>
            <a:gdLst>
              <a:gd name="connsiteX0" fmla="*/ 662340 w 812803"/>
              <a:gd name="connsiteY0" fmla="*/ 150453 h 812803"/>
              <a:gd name="connsiteX1" fmla="*/ 662340 w 812803"/>
              <a:gd name="connsiteY1" fmla="*/ 662340 h 812803"/>
              <a:gd name="connsiteX2" fmla="*/ 150453 w 812803"/>
              <a:gd name="connsiteY2" fmla="*/ 662340 h 812803"/>
              <a:gd name="connsiteX3" fmla="*/ 150453 w 812803"/>
              <a:gd name="connsiteY3" fmla="*/ 150453 h 812803"/>
              <a:gd name="connsiteX4" fmla="*/ 662340 w 812803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3">
                <a:moveTo>
                  <a:pt x="662340" y="150453"/>
                </a:moveTo>
                <a:cubicBezTo>
                  <a:pt x="803690" y="291804"/>
                  <a:pt x="803690" y="520989"/>
                  <a:pt x="662340" y="662340"/>
                </a:cubicBezTo>
                <a:cubicBezTo>
                  <a:pt x="520989" y="803691"/>
                  <a:pt x="291804" y="803691"/>
                  <a:pt x="150453" y="662340"/>
                </a:cubicBezTo>
                <a:cubicBezTo>
                  <a:pt x="9115" y="520989"/>
                  <a:pt x="9115" y="291804"/>
                  <a:pt x="150453" y="150453"/>
                </a:cubicBezTo>
                <a:cubicBezTo>
                  <a:pt x="291804" y="9115"/>
                  <a:pt x="520989" y="9115"/>
                  <a:pt x="662340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550041" y="6947586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397641" y="7229208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550041" y="7229208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191154" y="8152015"/>
            <a:ext cx="1199743" cy="680275"/>
          </a:xfrm>
          <a:custGeom>
            <a:avLst/>
            <a:gdLst>
              <a:gd name="connsiteX0" fmla="*/ 1161643 w 1199743"/>
              <a:gd name="connsiteY0" fmla="*/ 38100 h 680275"/>
              <a:gd name="connsiteX1" fmla="*/ 71716 w 1199743"/>
              <a:gd name="connsiteY1" fmla="*/ 624103 h 680275"/>
              <a:gd name="connsiteX2" fmla="*/ 38100 w 1199743"/>
              <a:gd name="connsiteY2" fmla="*/ 642175 h 680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99743" h="680275">
                <a:moveTo>
                  <a:pt x="1161643" y="38100"/>
                </a:moveTo>
                <a:lnTo>
                  <a:pt x="71716" y="624103"/>
                </a:lnTo>
                <a:lnTo>
                  <a:pt x="38100" y="642175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000997" y="8603830"/>
            <a:ext cx="372084" cy="344653"/>
          </a:xfrm>
          <a:custGeom>
            <a:avLst/>
            <a:gdLst>
              <a:gd name="connsiteX0" fmla="*/ 189649 w 372084"/>
              <a:gd name="connsiteY0" fmla="*/ 38100 h 344653"/>
              <a:gd name="connsiteX1" fmla="*/ 38100 w 372084"/>
              <a:gd name="connsiteY1" fmla="*/ 292608 h 344653"/>
              <a:gd name="connsiteX2" fmla="*/ 333984 w 372084"/>
              <a:gd name="connsiteY2" fmla="*/ 306552 h 3446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72084" h="344653">
                <a:moveTo>
                  <a:pt x="189649" y="38100"/>
                </a:moveTo>
                <a:lnTo>
                  <a:pt x="38100" y="292608"/>
                </a:lnTo>
                <a:lnTo>
                  <a:pt x="333984" y="30655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000997" y="8738057"/>
            <a:ext cx="299910" cy="196481"/>
          </a:xfrm>
          <a:custGeom>
            <a:avLst/>
            <a:gdLst>
              <a:gd name="connsiteX0" fmla="*/ 261810 w 299910"/>
              <a:gd name="connsiteY0" fmla="*/ 38100 h 196481"/>
              <a:gd name="connsiteX1" fmla="*/ 38100 w 299910"/>
              <a:gd name="connsiteY1" fmla="*/ 158381 h 1964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9910" h="196481">
                <a:moveTo>
                  <a:pt x="261810" y="38100"/>
                </a:moveTo>
                <a:lnTo>
                  <a:pt x="38100" y="15838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324106" y="6934193"/>
            <a:ext cx="723900" cy="723899"/>
          </a:xfrm>
          <a:custGeom>
            <a:avLst/>
            <a:gdLst>
              <a:gd name="connsiteX0" fmla="*/ 617886 w 723900"/>
              <a:gd name="connsiteY0" fmla="*/ 106012 h 723899"/>
              <a:gd name="connsiteX1" fmla="*/ 617886 w 723900"/>
              <a:gd name="connsiteY1" fmla="*/ 617886 h 723899"/>
              <a:gd name="connsiteX2" fmla="*/ 106013 w 723900"/>
              <a:gd name="connsiteY2" fmla="*/ 617886 h 723899"/>
              <a:gd name="connsiteX3" fmla="*/ 106013 w 723900"/>
              <a:gd name="connsiteY3" fmla="*/ 106012 h 723899"/>
              <a:gd name="connsiteX4" fmla="*/ 617886 w 723900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899">
                <a:moveTo>
                  <a:pt x="617886" y="106012"/>
                </a:moveTo>
                <a:cubicBezTo>
                  <a:pt x="759237" y="247363"/>
                  <a:pt x="759237" y="476548"/>
                  <a:pt x="617886" y="617886"/>
                </a:cubicBezTo>
                <a:cubicBezTo>
                  <a:pt x="476535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8"/>
                  <a:pt x="476535" y="-35338"/>
                  <a:pt x="617886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279656" y="6889756"/>
            <a:ext cx="812800" cy="812800"/>
          </a:xfrm>
          <a:custGeom>
            <a:avLst/>
            <a:gdLst>
              <a:gd name="connsiteX0" fmla="*/ 662336 w 812800"/>
              <a:gd name="connsiteY0" fmla="*/ 150463 h 812800"/>
              <a:gd name="connsiteX1" fmla="*/ 662336 w 812800"/>
              <a:gd name="connsiteY1" fmla="*/ 662337 h 812800"/>
              <a:gd name="connsiteX2" fmla="*/ 150463 w 812800"/>
              <a:gd name="connsiteY2" fmla="*/ 662337 h 812800"/>
              <a:gd name="connsiteX3" fmla="*/ 150463 w 812800"/>
              <a:gd name="connsiteY3" fmla="*/ 150463 h 812800"/>
              <a:gd name="connsiteX4" fmla="*/ 662336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6" y="150463"/>
                </a:moveTo>
                <a:cubicBezTo>
                  <a:pt x="803687" y="291801"/>
                  <a:pt x="803687" y="520986"/>
                  <a:pt x="662336" y="662337"/>
                </a:cubicBezTo>
                <a:cubicBezTo>
                  <a:pt x="520985" y="803688"/>
                  <a:pt x="291801" y="803688"/>
                  <a:pt x="150463" y="662337"/>
                </a:cubicBezTo>
                <a:cubicBezTo>
                  <a:pt x="9112" y="520986"/>
                  <a:pt x="9112" y="291801"/>
                  <a:pt x="150463" y="150463"/>
                </a:cubicBezTo>
                <a:cubicBezTo>
                  <a:pt x="291801" y="9112"/>
                  <a:pt x="520985" y="9112"/>
                  <a:pt x="662336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034639" y="5459615"/>
            <a:ext cx="1372527" cy="1437614"/>
          </a:xfrm>
          <a:custGeom>
            <a:avLst/>
            <a:gdLst>
              <a:gd name="connsiteX0" fmla="*/ 1334427 w 1372527"/>
              <a:gd name="connsiteY0" fmla="*/ 38100 h 1437614"/>
              <a:gd name="connsiteX1" fmla="*/ 64376 w 1372527"/>
              <a:gd name="connsiteY1" fmla="*/ 1371917 h 1437614"/>
              <a:gd name="connsiteX2" fmla="*/ 38100 w 1372527"/>
              <a:gd name="connsiteY2" fmla="*/ 1399514 h 14376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372527" h="1437614">
                <a:moveTo>
                  <a:pt x="1334427" y="38100"/>
                </a:moveTo>
                <a:lnTo>
                  <a:pt x="64376" y="1371917"/>
                </a:lnTo>
                <a:lnTo>
                  <a:pt x="38100" y="1399514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885757" y="6688340"/>
            <a:ext cx="361721" cy="365238"/>
          </a:xfrm>
          <a:custGeom>
            <a:avLst/>
            <a:gdLst>
              <a:gd name="connsiteX0" fmla="*/ 102882 w 361721"/>
              <a:gd name="connsiteY0" fmla="*/ 38100 h 365238"/>
              <a:gd name="connsiteX1" fmla="*/ 38100 w 361721"/>
              <a:gd name="connsiteY1" fmla="*/ 327139 h 365238"/>
              <a:gd name="connsiteX2" fmla="*/ 323621 w 361721"/>
              <a:gd name="connsiteY2" fmla="*/ 248284 h 3652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61721" h="365238">
                <a:moveTo>
                  <a:pt x="102882" y="38100"/>
                </a:moveTo>
                <a:lnTo>
                  <a:pt x="38100" y="327139"/>
                </a:lnTo>
                <a:lnTo>
                  <a:pt x="323621" y="248284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885757" y="6793433"/>
            <a:ext cx="251358" cy="260146"/>
          </a:xfrm>
          <a:custGeom>
            <a:avLst/>
            <a:gdLst>
              <a:gd name="connsiteX0" fmla="*/ 213258 w 251358"/>
              <a:gd name="connsiteY0" fmla="*/ 38100 h 260146"/>
              <a:gd name="connsiteX1" fmla="*/ 38100 w 251358"/>
              <a:gd name="connsiteY1" fmla="*/ 222046 h 2601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1358" h="260146">
                <a:moveTo>
                  <a:pt x="213258" y="38100"/>
                </a:moveTo>
                <a:lnTo>
                  <a:pt x="38100" y="222046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229103" y="4952993"/>
            <a:ext cx="723903" cy="723900"/>
          </a:xfrm>
          <a:custGeom>
            <a:avLst/>
            <a:gdLst>
              <a:gd name="connsiteX0" fmla="*/ 617890 w 723903"/>
              <a:gd name="connsiteY0" fmla="*/ 106012 h 723900"/>
              <a:gd name="connsiteX1" fmla="*/ 617890 w 723903"/>
              <a:gd name="connsiteY1" fmla="*/ 617886 h 723900"/>
              <a:gd name="connsiteX2" fmla="*/ 106003 w 723903"/>
              <a:gd name="connsiteY2" fmla="*/ 617886 h 723900"/>
              <a:gd name="connsiteX3" fmla="*/ 106003 w 723903"/>
              <a:gd name="connsiteY3" fmla="*/ 106012 h 723900"/>
              <a:gd name="connsiteX4" fmla="*/ 617890 w 723903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7"/>
                  <a:pt x="476539" y="-35337"/>
                  <a:pt x="617890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184653" y="4908553"/>
            <a:ext cx="812803" cy="812803"/>
          </a:xfrm>
          <a:custGeom>
            <a:avLst/>
            <a:gdLst>
              <a:gd name="connsiteX0" fmla="*/ 662340 w 812803"/>
              <a:gd name="connsiteY0" fmla="*/ 150453 h 812803"/>
              <a:gd name="connsiteX1" fmla="*/ 662340 w 812803"/>
              <a:gd name="connsiteY1" fmla="*/ 662340 h 812803"/>
              <a:gd name="connsiteX2" fmla="*/ 150453 w 812803"/>
              <a:gd name="connsiteY2" fmla="*/ 662340 h 812803"/>
              <a:gd name="connsiteX3" fmla="*/ 150453 w 812803"/>
              <a:gd name="connsiteY3" fmla="*/ 150453 h 812803"/>
              <a:gd name="connsiteX4" fmla="*/ 662340 w 812803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3">
                <a:moveTo>
                  <a:pt x="662340" y="150453"/>
                </a:moveTo>
                <a:cubicBezTo>
                  <a:pt x="803690" y="291804"/>
                  <a:pt x="803690" y="520989"/>
                  <a:pt x="662340" y="662340"/>
                </a:cubicBezTo>
                <a:cubicBezTo>
                  <a:pt x="520989" y="803690"/>
                  <a:pt x="291804" y="803690"/>
                  <a:pt x="150453" y="662340"/>
                </a:cubicBezTo>
                <a:cubicBezTo>
                  <a:pt x="9115" y="520989"/>
                  <a:pt x="9115" y="291804"/>
                  <a:pt x="150453" y="150453"/>
                </a:cubicBezTo>
                <a:cubicBezTo>
                  <a:pt x="291804" y="9115"/>
                  <a:pt x="520989" y="9115"/>
                  <a:pt x="662340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546600" y="56388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394200" y="59204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546600" y="59204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373130" y="5131663"/>
            <a:ext cx="423494" cy="354736"/>
          </a:xfrm>
          <a:custGeom>
            <a:avLst/>
            <a:gdLst>
              <a:gd name="connsiteX0" fmla="*/ 121627 w 423494"/>
              <a:gd name="connsiteY0" fmla="*/ 0 h 354736"/>
              <a:gd name="connsiteX1" fmla="*/ 212267 w 423494"/>
              <a:gd name="connsiteY1" fmla="*/ 241185 h 354736"/>
              <a:gd name="connsiteX2" fmla="*/ 213309 w 423494"/>
              <a:gd name="connsiteY2" fmla="*/ 241185 h 354736"/>
              <a:gd name="connsiteX3" fmla="*/ 304596 w 423494"/>
              <a:gd name="connsiteY3" fmla="*/ 0 h 354736"/>
              <a:gd name="connsiteX4" fmla="*/ 410209 w 423494"/>
              <a:gd name="connsiteY4" fmla="*/ 0 h 354736"/>
              <a:gd name="connsiteX5" fmla="*/ 410209 w 423494"/>
              <a:gd name="connsiteY5" fmla="*/ 43243 h 354736"/>
              <a:gd name="connsiteX6" fmla="*/ 392620 w 423494"/>
              <a:gd name="connsiteY6" fmla="*/ 44805 h 354736"/>
              <a:gd name="connsiteX7" fmla="*/ 377126 w 423494"/>
              <a:gd name="connsiteY7" fmla="*/ 63550 h 354736"/>
              <a:gd name="connsiteX8" fmla="*/ 390410 w 423494"/>
              <a:gd name="connsiteY8" fmla="*/ 307860 h 354736"/>
              <a:gd name="connsiteX9" fmla="*/ 423494 w 423494"/>
              <a:gd name="connsiteY9" fmla="*/ 309422 h 354736"/>
              <a:gd name="connsiteX10" fmla="*/ 423494 w 423494"/>
              <a:gd name="connsiteY10" fmla="*/ 354736 h 354736"/>
              <a:gd name="connsiteX11" fmla="*/ 294957 w 423494"/>
              <a:gd name="connsiteY11" fmla="*/ 354736 h 354736"/>
              <a:gd name="connsiteX12" fmla="*/ 294957 w 423494"/>
              <a:gd name="connsiteY12" fmla="*/ 311505 h 354736"/>
              <a:gd name="connsiteX13" fmla="*/ 314096 w 423494"/>
              <a:gd name="connsiteY13" fmla="*/ 309943 h 354736"/>
              <a:gd name="connsiteX14" fmla="*/ 328028 w 423494"/>
              <a:gd name="connsiteY14" fmla="*/ 295998 h 354736"/>
              <a:gd name="connsiteX15" fmla="*/ 317880 w 423494"/>
              <a:gd name="connsiteY15" fmla="*/ 107835 h 354736"/>
              <a:gd name="connsiteX16" fmla="*/ 316839 w 423494"/>
              <a:gd name="connsiteY16" fmla="*/ 107835 h 354736"/>
              <a:gd name="connsiteX17" fmla="*/ 234657 w 423494"/>
              <a:gd name="connsiteY17" fmla="*/ 320611 h 354736"/>
              <a:gd name="connsiteX18" fmla="*/ 184010 w 423494"/>
              <a:gd name="connsiteY18" fmla="*/ 320611 h 354736"/>
              <a:gd name="connsiteX19" fmla="*/ 102870 w 423494"/>
              <a:gd name="connsiteY19" fmla="*/ 109918 h 354736"/>
              <a:gd name="connsiteX20" fmla="*/ 101828 w 423494"/>
              <a:gd name="connsiteY20" fmla="*/ 109918 h 354736"/>
              <a:gd name="connsiteX21" fmla="*/ 91160 w 423494"/>
              <a:gd name="connsiteY21" fmla="*/ 307860 h 354736"/>
              <a:gd name="connsiteX22" fmla="*/ 125920 w 423494"/>
              <a:gd name="connsiteY22" fmla="*/ 309422 h 354736"/>
              <a:gd name="connsiteX23" fmla="*/ 125920 w 423494"/>
              <a:gd name="connsiteY23" fmla="*/ 354736 h 354736"/>
              <a:gd name="connsiteX24" fmla="*/ 0 w 423494"/>
              <a:gd name="connsiteY24" fmla="*/ 354736 h 354736"/>
              <a:gd name="connsiteX25" fmla="*/ 0 w 423494"/>
              <a:gd name="connsiteY25" fmla="*/ 311505 h 354736"/>
              <a:gd name="connsiteX26" fmla="*/ 19138 w 423494"/>
              <a:gd name="connsiteY26" fmla="*/ 309943 h 354736"/>
              <a:gd name="connsiteX27" fmla="*/ 32549 w 423494"/>
              <a:gd name="connsiteY27" fmla="*/ 295478 h 354736"/>
              <a:gd name="connsiteX28" fmla="*/ 46875 w 423494"/>
              <a:gd name="connsiteY28" fmla="*/ 47536 h 354736"/>
              <a:gd name="connsiteX29" fmla="*/ 14452 w 423494"/>
              <a:gd name="connsiteY29" fmla="*/ 45326 h 354736"/>
              <a:gd name="connsiteX30" fmla="*/ 14452 w 423494"/>
              <a:gd name="connsiteY30" fmla="*/ 0 h 354736"/>
              <a:gd name="connsiteX31" fmla="*/ 121627 w 423494"/>
              <a:gd name="connsiteY31" fmla="*/ 0 h 354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423494" h="354736">
                <a:moveTo>
                  <a:pt x="121627" y="0"/>
                </a:moveTo>
                <a:lnTo>
                  <a:pt x="212267" y="241185"/>
                </a:lnTo>
                <a:lnTo>
                  <a:pt x="213309" y="241185"/>
                </a:lnTo>
                <a:lnTo>
                  <a:pt x="304596" y="0"/>
                </a:lnTo>
                <a:lnTo>
                  <a:pt x="410209" y="0"/>
                </a:lnTo>
                <a:lnTo>
                  <a:pt x="410209" y="43243"/>
                </a:lnTo>
                <a:lnTo>
                  <a:pt x="392620" y="44805"/>
                </a:lnTo>
                <a:cubicBezTo>
                  <a:pt x="381952" y="45847"/>
                  <a:pt x="376732" y="52095"/>
                  <a:pt x="377126" y="63550"/>
                </a:cubicBezTo>
                <a:lnTo>
                  <a:pt x="390410" y="307860"/>
                </a:lnTo>
                <a:lnTo>
                  <a:pt x="423494" y="309422"/>
                </a:lnTo>
                <a:lnTo>
                  <a:pt x="423494" y="354736"/>
                </a:lnTo>
                <a:lnTo>
                  <a:pt x="294957" y="354736"/>
                </a:lnTo>
                <a:lnTo>
                  <a:pt x="294957" y="311505"/>
                </a:lnTo>
                <a:lnTo>
                  <a:pt x="314096" y="309943"/>
                </a:lnTo>
                <a:cubicBezTo>
                  <a:pt x="323735" y="309283"/>
                  <a:pt x="328421" y="304596"/>
                  <a:pt x="328028" y="295998"/>
                </a:cubicBezTo>
                <a:lnTo>
                  <a:pt x="317880" y="107835"/>
                </a:lnTo>
                <a:lnTo>
                  <a:pt x="316839" y="107835"/>
                </a:lnTo>
                <a:lnTo>
                  <a:pt x="234657" y="320611"/>
                </a:lnTo>
                <a:lnTo>
                  <a:pt x="184010" y="320611"/>
                </a:lnTo>
                <a:lnTo>
                  <a:pt x="102870" y="109918"/>
                </a:lnTo>
                <a:lnTo>
                  <a:pt x="101828" y="109918"/>
                </a:lnTo>
                <a:lnTo>
                  <a:pt x="91160" y="307860"/>
                </a:lnTo>
                <a:lnTo>
                  <a:pt x="125920" y="309422"/>
                </a:lnTo>
                <a:lnTo>
                  <a:pt x="125920" y="354736"/>
                </a:lnTo>
                <a:lnTo>
                  <a:pt x="0" y="354736"/>
                </a:lnTo>
                <a:lnTo>
                  <a:pt x="0" y="311505"/>
                </a:lnTo>
                <a:lnTo>
                  <a:pt x="19138" y="309943"/>
                </a:lnTo>
                <a:cubicBezTo>
                  <a:pt x="27342" y="309283"/>
                  <a:pt x="31775" y="304469"/>
                  <a:pt x="32549" y="295478"/>
                </a:cubicBezTo>
                <a:lnTo>
                  <a:pt x="46875" y="47536"/>
                </a:lnTo>
                <a:lnTo>
                  <a:pt x="14452" y="45326"/>
                </a:lnTo>
                <a:lnTo>
                  <a:pt x="14452" y="0"/>
                </a:lnTo>
                <a:lnTo>
                  <a:pt x="121627" y="0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659329" y="4905705"/>
            <a:ext cx="76200" cy="1812988"/>
          </a:xfrm>
          <a:custGeom>
            <a:avLst/>
            <a:gdLst>
              <a:gd name="connsiteX0" fmla="*/ 38100 w 76200"/>
              <a:gd name="connsiteY0" fmla="*/ 38100 h 1812988"/>
              <a:gd name="connsiteX1" fmla="*/ 38100 w 76200"/>
              <a:gd name="connsiteY1" fmla="*/ 1736788 h 1812988"/>
              <a:gd name="connsiteX2" fmla="*/ 38100 w 76200"/>
              <a:gd name="connsiteY2" fmla="*/ 1774888 h 1812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1812988">
                <a:moveTo>
                  <a:pt x="38100" y="38100"/>
                </a:moveTo>
                <a:lnTo>
                  <a:pt x="38100" y="1736788"/>
                </a:lnTo>
                <a:lnTo>
                  <a:pt x="38100" y="1774888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506929" y="6604393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2659329" y="6604393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2336806" y="4292593"/>
            <a:ext cx="723900" cy="723900"/>
          </a:xfrm>
          <a:custGeom>
            <a:avLst/>
            <a:gdLst>
              <a:gd name="connsiteX0" fmla="*/ 617886 w 723900"/>
              <a:gd name="connsiteY0" fmla="*/ 106012 h 723900"/>
              <a:gd name="connsiteX1" fmla="*/ 617886 w 723900"/>
              <a:gd name="connsiteY1" fmla="*/ 617886 h 723900"/>
              <a:gd name="connsiteX2" fmla="*/ 106013 w 723900"/>
              <a:gd name="connsiteY2" fmla="*/ 617886 h 723900"/>
              <a:gd name="connsiteX3" fmla="*/ 106013 w 723900"/>
              <a:gd name="connsiteY3" fmla="*/ 106012 h 723900"/>
              <a:gd name="connsiteX4" fmla="*/ 617886 w 723900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617886" y="106012"/>
                </a:moveTo>
                <a:cubicBezTo>
                  <a:pt x="759237" y="247363"/>
                  <a:pt x="759237" y="476548"/>
                  <a:pt x="617886" y="617886"/>
                </a:cubicBezTo>
                <a:cubicBezTo>
                  <a:pt x="476535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7"/>
                  <a:pt x="476535" y="-35337"/>
                  <a:pt x="617886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2292356" y="4248153"/>
            <a:ext cx="812800" cy="812803"/>
          </a:xfrm>
          <a:custGeom>
            <a:avLst/>
            <a:gdLst>
              <a:gd name="connsiteX0" fmla="*/ 662336 w 812800"/>
              <a:gd name="connsiteY0" fmla="*/ 150453 h 812803"/>
              <a:gd name="connsiteX1" fmla="*/ 662336 w 812800"/>
              <a:gd name="connsiteY1" fmla="*/ 662340 h 812803"/>
              <a:gd name="connsiteX2" fmla="*/ 150463 w 812800"/>
              <a:gd name="connsiteY2" fmla="*/ 662340 h 812803"/>
              <a:gd name="connsiteX3" fmla="*/ 150463 w 812800"/>
              <a:gd name="connsiteY3" fmla="*/ 150453 h 812803"/>
              <a:gd name="connsiteX4" fmla="*/ 662336 w 812800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3">
                <a:moveTo>
                  <a:pt x="662336" y="150453"/>
                </a:moveTo>
                <a:cubicBezTo>
                  <a:pt x="803687" y="291804"/>
                  <a:pt x="803687" y="520989"/>
                  <a:pt x="662336" y="662340"/>
                </a:cubicBezTo>
                <a:cubicBezTo>
                  <a:pt x="520985" y="803690"/>
                  <a:pt x="291801" y="803690"/>
                  <a:pt x="150463" y="662340"/>
                </a:cubicBezTo>
                <a:cubicBezTo>
                  <a:pt x="9112" y="520989"/>
                  <a:pt x="9112" y="291804"/>
                  <a:pt x="150463" y="150453"/>
                </a:cubicBezTo>
                <a:cubicBezTo>
                  <a:pt x="291801" y="9115"/>
                  <a:pt x="520985" y="9115"/>
                  <a:pt x="662336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4229103" y="3682993"/>
            <a:ext cx="723903" cy="723900"/>
          </a:xfrm>
          <a:custGeom>
            <a:avLst/>
            <a:gdLst>
              <a:gd name="connsiteX0" fmla="*/ 617890 w 723903"/>
              <a:gd name="connsiteY0" fmla="*/ 106012 h 723900"/>
              <a:gd name="connsiteX1" fmla="*/ 617890 w 723903"/>
              <a:gd name="connsiteY1" fmla="*/ 617886 h 723900"/>
              <a:gd name="connsiteX2" fmla="*/ 106003 w 723903"/>
              <a:gd name="connsiteY2" fmla="*/ 617886 h 723900"/>
              <a:gd name="connsiteX3" fmla="*/ 106003 w 723903"/>
              <a:gd name="connsiteY3" fmla="*/ 106012 h 723900"/>
              <a:gd name="connsiteX4" fmla="*/ 617890 w 723903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7"/>
                  <a:pt x="476539" y="-35337"/>
                  <a:pt x="617890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4184653" y="3638553"/>
            <a:ext cx="812803" cy="812803"/>
          </a:xfrm>
          <a:custGeom>
            <a:avLst/>
            <a:gdLst>
              <a:gd name="connsiteX0" fmla="*/ 662340 w 812803"/>
              <a:gd name="connsiteY0" fmla="*/ 150453 h 812803"/>
              <a:gd name="connsiteX1" fmla="*/ 662340 w 812803"/>
              <a:gd name="connsiteY1" fmla="*/ 662340 h 812803"/>
              <a:gd name="connsiteX2" fmla="*/ 150453 w 812803"/>
              <a:gd name="connsiteY2" fmla="*/ 662340 h 812803"/>
              <a:gd name="connsiteX3" fmla="*/ 150453 w 812803"/>
              <a:gd name="connsiteY3" fmla="*/ 150453 h 812803"/>
              <a:gd name="connsiteX4" fmla="*/ 662340 w 812803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3">
                <a:moveTo>
                  <a:pt x="662340" y="150453"/>
                </a:moveTo>
                <a:cubicBezTo>
                  <a:pt x="803690" y="291804"/>
                  <a:pt x="803690" y="520989"/>
                  <a:pt x="662340" y="662340"/>
                </a:cubicBezTo>
                <a:cubicBezTo>
                  <a:pt x="520989" y="803690"/>
                  <a:pt x="291804" y="803690"/>
                  <a:pt x="150453" y="662340"/>
                </a:cubicBezTo>
                <a:cubicBezTo>
                  <a:pt x="9115" y="520989"/>
                  <a:pt x="9115" y="291804"/>
                  <a:pt x="150453" y="150453"/>
                </a:cubicBezTo>
                <a:cubicBezTo>
                  <a:pt x="291804" y="9115"/>
                  <a:pt x="520989" y="9115"/>
                  <a:pt x="662340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4546600" y="43688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4394200" y="46504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4546600" y="46504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4229103" y="2374893"/>
            <a:ext cx="723903" cy="723900"/>
          </a:xfrm>
          <a:custGeom>
            <a:avLst/>
            <a:gdLst>
              <a:gd name="connsiteX0" fmla="*/ 617890 w 723903"/>
              <a:gd name="connsiteY0" fmla="*/ 106013 h 723900"/>
              <a:gd name="connsiteX1" fmla="*/ 617890 w 723903"/>
              <a:gd name="connsiteY1" fmla="*/ 617886 h 723900"/>
              <a:gd name="connsiteX2" fmla="*/ 106003 w 723903"/>
              <a:gd name="connsiteY2" fmla="*/ 617886 h 723900"/>
              <a:gd name="connsiteX3" fmla="*/ 106003 w 723903"/>
              <a:gd name="connsiteY3" fmla="*/ 106013 h 723900"/>
              <a:gd name="connsiteX4" fmla="*/ 617890 w 723903"/>
              <a:gd name="connsiteY4" fmla="*/ 106013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3"/>
                </a:moveTo>
                <a:cubicBezTo>
                  <a:pt x="759240" y="247364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4"/>
                  <a:pt x="106003" y="106013"/>
                </a:cubicBezTo>
                <a:cubicBezTo>
                  <a:pt x="247354" y="-35337"/>
                  <a:pt x="476539" y="-35337"/>
                  <a:pt x="617890" y="106013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4184653" y="23304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6 h 812800"/>
              <a:gd name="connsiteX2" fmla="*/ 150453 w 812803"/>
              <a:gd name="connsiteY2" fmla="*/ 662336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5"/>
                  <a:pt x="662340" y="662336"/>
                </a:cubicBezTo>
                <a:cubicBezTo>
                  <a:pt x="520989" y="803687"/>
                  <a:pt x="291804" y="803687"/>
                  <a:pt x="150453" y="662336"/>
                </a:cubicBezTo>
                <a:cubicBezTo>
                  <a:pt x="9115" y="520985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4546600" y="30607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4394200" y="33423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4546600" y="33423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4373130" y="2553563"/>
            <a:ext cx="423494" cy="354736"/>
          </a:xfrm>
          <a:custGeom>
            <a:avLst/>
            <a:gdLst>
              <a:gd name="connsiteX0" fmla="*/ 121627 w 423494"/>
              <a:gd name="connsiteY0" fmla="*/ 0 h 354736"/>
              <a:gd name="connsiteX1" fmla="*/ 212267 w 423494"/>
              <a:gd name="connsiteY1" fmla="*/ 241185 h 354736"/>
              <a:gd name="connsiteX2" fmla="*/ 213309 w 423494"/>
              <a:gd name="connsiteY2" fmla="*/ 241185 h 354736"/>
              <a:gd name="connsiteX3" fmla="*/ 304596 w 423494"/>
              <a:gd name="connsiteY3" fmla="*/ 0 h 354736"/>
              <a:gd name="connsiteX4" fmla="*/ 410209 w 423494"/>
              <a:gd name="connsiteY4" fmla="*/ 0 h 354736"/>
              <a:gd name="connsiteX5" fmla="*/ 410209 w 423494"/>
              <a:gd name="connsiteY5" fmla="*/ 43243 h 354736"/>
              <a:gd name="connsiteX6" fmla="*/ 392620 w 423494"/>
              <a:gd name="connsiteY6" fmla="*/ 44805 h 354736"/>
              <a:gd name="connsiteX7" fmla="*/ 377126 w 423494"/>
              <a:gd name="connsiteY7" fmla="*/ 63550 h 354736"/>
              <a:gd name="connsiteX8" fmla="*/ 390410 w 423494"/>
              <a:gd name="connsiteY8" fmla="*/ 307860 h 354736"/>
              <a:gd name="connsiteX9" fmla="*/ 423494 w 423494"/>
              <a:gd name="connsiteY9" fmla="*/ 309422 h 354736"/>
              <a:gd name="connsiteX10" fmla="*/ 423494 w 423494"/>
              <a:gd name="connsiteY10" fmla="*/ 354736 h 354736"/>
              <a:gd name="connsiteX11" fmla="*/ 294957 w 423494"/>
              <a:gd name="connsiteY11" fmla="*/ 354736 h 354736"/>
              <a:gd name="connsiteX12" fmla="*/ 294957 w 423494"/>
              <a:gd name="connsiteY12" fmla="*/ 311505 h 354736"/>
              <a:gd name="connsiteX13" fmla="*/ 314096 w 423494"/>
              <a:gd name="connsiteY13" fmla="*/ 309943 h 354736"/>
              <a:gd name="connsiteX14" fmla="*/ 328028 w 423494"/>
              <a:gd name="connsiteY14" fmla="*/ 295998 h 354736"/>
              <a:gd name="connsiteX15" fmla="*/ 317880 w 423494"/>
              <a:gd name="connsiteY15" fmla="*/ 107835 h 354736"/>
              <a:gd name="connsiteX16" fmla="*/ 316839 w 423494"/>
              <a:gd name="connsiteY16" fmla="*/ 107835 h 354736"/>
              <a:gd name="connsiteX17" fmla="*/ 234657 w 423494"/>
              <a:gd name="connsiteY17" fmla="*/ 320611 h 354736"/>
              <a:gd name="connsiteX18" fmla="*/ 184010 w 423494"/>
              <a:gd name="connsiteY18" fmla="*/ 320611 h 354736"/>
              <a:gd name="connsiteX19" fmla="*/ 102870 w 423494"/>
              <a:gd name="connsiteY19" fmla="*/ 109918 h 354736"/>
              <a:gd name="connsiteX20" fmla="*/ 101828 w 423494"/>
              <a:gd name="connsiteY20" fmla="*/ 109918 h 354736"/>
              <a:gd name="connsiteX21" fmla="*/ 91160 w 423494"/>
              <a:gd name="connsiteY21" fmla="*/ 307860 h 354736"/>
              <a:gd name="connsiteX22" fmla="*/ 125920 w 423494"/>
              <a:gd name="connsiteY22" fmla="*/ 309422 h 354736"/>
              <a:gd name="connsiteX23" fmla="*/ 125920 w 423494"/>
              <a:gd name="connsiteY23" fmla="*/ 354736 h 354736"/>
              <a:gd name="connsiteX24" fmla="*/ 0 w 423494"/>
              <a:gd name="connsiteY24" fmla="*/ 354736 h 354736"/>
              <a:gd name="connsiteX25" fmla="*/ 0 w 423494"/>
              <a:gd name="connsiteY25" fmla="*/ 311505 h 354736"/>
              <a:gd name="connsiteX26" fmla="*/ 19138 w 423494"/>
              <a:gd name="connsiteY26" fmla="*/ 309943 h 354736"/>
              <a:gd name="connsiteX27" fmla="*/ 32549 w 423494"/>
              <a:gd name="connsiteY27" fmla="*/ 295478 h 354736"/>
              <a:gd name="connsiteX28" fmla="*/ 46875 w 423494"/>
              <a:gd name="connsiteY28" fmla="*/ 47536 h 354736"/>
              <a:gd name="connsiteX29" fmla="*/ 14452 w 423494"/>
              <a:gd name="connsiteY29" fmla="*/ 45326 h 354736"/>
              <a:gd name="connsiteX30" fmla="*/ 14452 w 423494"/>
              <a:gd name="connsiteY30" fmla="*/ 0 h 354736"/>
              <a:gd name="connsiteX31" fmla="*/ 121627 w 423494"/>
              <a:gd name="connsiteY31" fmla="*/ 0 h 354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423494" h="354736">
                <a:moveTo>
                  <a:pt x="121627" y="0"/>
                </a:moveTo>
                <a:lnTo>
                  <a:pt x="212267" y="241185"/>
                </a:lnTo>
                <a:lnTo>
                  <a:pt x="213309" y="241185"/>
                </a:lnTo>
                <a:lnTo>
                  <a:pt x="304596" y="0"/>
                </a:lnTo>
                <a:lnTo>
                  <a:pt x="410209" y="0"/>
                </a:lnTo>
                <a:lnTo>
                  <a:pt x="410209" y="43243"/>
                </a:lnTo>
                <a:lnTo>
                  <a:pt x="392620" y="44805"/>
                </a:lnTo>
                <a:cubicBezTo>
                  <a:pt x="381952" y="45847"/>
                  <a:pt x="376732" y="52095"/>
                  <a:pt x="377126" y="63550"/>
                </a:cubicBezTo>
                <a:lnTo>
                  <a:pt x="390410" y="307860"/>
                </a:lnTo>
                <a:lnTo>
                  <a:pt x="423494" y="309422"/>
                </a:lnTo>
                <a:lnTo>
                  <a:pt x="423494" y="354736"/>
                </a:lnTo>
                <a:lnTo>
                  <a:pt x="294957" y="354736"/>
                </a:lnTo>
                <a:lnTo>
                  <a:pt x="294957" y="311505"/>
                </a:lnTo>
                <a:lnTo>
                  <a:pt x="314096" y="309943"/>
                </a:lnTo>
                <a:cubicBezTo>
                  <a:pt x="323735" y="309283"/>
                  <a:pt x="328421" y="304596"/>
                  <a:pt x="328028" y="295998"/>
                </a:cubicBezTo>
                <a:lnTo>
                  <a:pt x="317880" y="107835"/>
                </a:lnTo>
                <a:lnTo>
                  <a:pt x="316839" y="107835"/>
                </a:lnTo>
                <a:lnTo>
                  <a:pt x="234657" y="320611"/>
                </a:lnTo>
                <a:lnTo>
                  <a:pt x="184010" y="320611"/>
                </a:lnTo>
                <a:lnTo>
                  <a:pt x="102870" y="109918"/>
                </a:lnTo>
                <a:lnTo>
                  <a:pt x="101828" y="109918"/>
                </a:lnTo>
                <a:lnTo>
                  <a:pt x="91160" y="307860"/>
                </a:lnTo>
                <a:lnTo>
                  <a:pt x="125920" y="309422"/>
                </a:lnTo>
                <a:lnTo>
                  <a:pt x="125920" y="354736"/>
                </a:lnTo>
                <a:lnTo>
                  <a:pt x="0" y="354736"/>
                </a:lnTo>
                <a:lnTo>
                  <a:pt x="0" y="311505"/>
                </a:lnTo>
                <a:lnTo>
                  <a:pt x="19138" y="309943"/>
                </a:lnTo>
                <a:cubicBezTo>
                  <a:pt x="27342" y="309283"/>
                  <a:pt x="31775" y="304469"/>
                  <a:pt x="32549" y="295478"/>
                </a:cubicBezTo>
                <a:lnTo>
                  <a:pt x="46875" y="47536"/>
                </a:lnTo>
                <a:lnTo>
                  <a:pt x="14452" y="45326"/>
                </a:lnTo>
                <a:lnTo>
                  <a:pt x="14452" y="0"/>
                </a:lnTo>
                <a:lnTo>
                  <a:pt x="121627" y="0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2324106" y="3035293"/>
            <a:ext cx="723900" cy="723900"/>
          </a:xfrm>
          <a:custGeom>
            <a:avLst/>
            <a:gdLst>
              <a:gd name="connsiteX0" fmla="*/ 617886 w 723900"/>
              <a:gd name="connsiteY0" fmla="*/ 106013 h 723900"/>
              <a:gd name="connsiteX1" fmla="*/ 617886 w 723900"/>
              <a:gd name="connsiteY1" fmla="*/ 617886 h 723900"/>
              <a:gd name="connsiteX2" fmla="*/ 106013 w 723900"/>
              <a:gd name="connsiteY2" fmla="*/ 617886 h 723900"/>
              <a:gd name="connsiteX3" fmla="*/ 106013 w 723900"/>
              <a:gd name="connsiteY3" fmla="*/ 106013 h 723900"/>
              <a:gd name="connsiteX4" fmla="*/ 617886 w 723900"/>
              <a:gd name="connsiteY4" fmla="*/ 106013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617886" y="106013"/>
                </a:moveTo>
                <a:cubicBezTo>
                  <a:pt x="759237" y="247364"/>
                  <a:pt x="759237" y="476548"/>
                  <a:pt x="617886" y="617886"/>
                </a:cubicBezTo>
                <a:cubicBezTo>
                  <a:pt x="476535" y="759237"/>
                  <a:pt x="247351" y="759237"/>
                  <a:pt x="106013" y="617886"/>
                </a:cubicBezTo>
                <a:cubicBezTo>
                  <a:pt x="-35337" y="476548"/>
                  <a:pt x="-35337" y="247364"/>
                  <a:pt x="106013" y="106013"/>
                </a:cubicBezTo>
                <a:cubicBezTo>
                  <a:pt x="247351" y="-35337"/>
                  <a:pt x="476535" y="-35337"/>
                  <a:pt x="617886" y="106013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2279656" y="2990856"/>
            <a:ext cx="812800" cy="812800"/>
          </a:xfrm>
          <a:custGeom>
            <a:avLst/>
            <a:gdLst>
              <a:gd name="connsiteX0" fmla="*/ 662336 w 812800"/>
              <a:gd name="connsiteY0" fmla="*/ 150463 h 812800"/>
              <a:gd name="connsiteX1" fmla="*/ 662336 w 812800"/>
              <a:gd name="connsiteY1" fmla="*/ 662336 h 812800"/>
              <a:gd name="connsiteX2" fmla="*/ 150463 w 812800"/>
              <a:gd name="connsiteY2" fmla="*/ 662336 h 812800"/>
              <a:gd name="connsiteX3" fmla="*/ 150463 w 812800"/>
              <a:gd name="connsiteY3" fmla="*/ 150463 h 812800"/>
              <a:gd name="connsiteX4" fmla="*/ 662336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6" y="150463"/>
                </a:moveTo>
                <a:cubicBezTo>
                  <a:pt x="803687" y="291801"/>
                  <a:pt x="803687" y="520985"/>
                  <a:pt x="662336" y="662336"/>
                </a:cubicBezTo>
                <a:cubicBezTo>
                  <a:pt x="520985" y="803687"/>
                  <a:pt x="291801" y="803687"/>
                  <a:pt x="150463" y="662336"/>
                </a:cubicBezTo>
                <a:cubicBezTo>
                  <a:pt x="9112" y="520985"/>
                  <a:pt x="9112" y="291801"/>
                  <a:pt x="150463" y="150463"/>
                </a:cubicBezTo>
                <a:cubicBezTo>
                  <a:pt x="291801" y="9112"/>
                  <a:pt x="520985" y="9112"/>
                  <a:pt x="662336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2654300" y="37211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2501900" y="40027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2654300" y="40027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3223704" y="2823235"/>
            <a:ext cx="1086027" cy="455866"/>
          </a:xfrm>
          <a:custGeom>
            <a:avLst/>
            <a:gdLst>
              <a:gd name="connsiteX0" fmla="*/ 1047927 w 1086027"/>
              <a:gd name="connsiteY0" fmla="*/ 38100 h 455866"/>
              <a:gd name="connsiteX1" fmla="*/ 73837 w 1086027"/>
              <a:gd name="connsiteY1" fmla="*/ 404317 h 455866"/>
              <a:gd name="connsiteX2" fmla="*/ 38100 w 1086027"/>
              <a:gd name="connsiteY2" fmla="*/ 417766 h 4558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86027" h="455866">
                <a:moveTo>
                  <a:pt x="1047927" y="38100"/>
                </a:moveTo>
                <a:lnTo>
                  <a:pt x="73837" y="404317"/>
                </a:lnTo>
                <a:lnTo>
                  <a:pt x="38100" y="417766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Freeform 3"/>
          <p:cNvSpPr/>
          <p:nvPr/>
        </p:nvSpPr>
        <p:spPr>
          <a:xfrm>
            <a:off x="3021622" y="3046831"/>
            <a:ext cx="367576" cy="361518"/>
          </a:xfrm>
          <a:custGeom>
            <a:avLst/>
            <a:gdLst>
              <a:gd name="connsiteX0" fmla="*/ 222224 w 367576"/>
              <a:gd name="connsiteY0" fmla="*/ 38100 h 361518"/>
              <a:gd name="connsiteX1" fmla="*/ 38100 w 367576"/>
              <a:gd name="connsiteY1" fmla="*/ 270141 h 361518"/>
              <a:gd name="connsiteX2" fmla="*/ 329476 w 367576"/>
              <a:gd name="connsiteY2" fmla="*/ 323418 h 3615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67576" h="361518">
                <a:moveTo>
                  <a:pt x="222224" y="38100"/>
                </a:moveTo>
                <a:lnTo>
                  <a:pt x="38100" y="270141"/>
                </a:lnTo>
                <a:lnTo>
                  <a:pt x="329476" y="323418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Freeform 3"/>
          <p:cNvSpPr/>
          <p:nvPr/>
        </p:nvSpPr>
        <p:spPr>
          <a:xfrm>
            <a:off x="3021622" y="3189490"/>
            <a:ext cx="313956" cy="165582"/>
          </a:xfrm>
          <a:custGeom>
            <a:avLst/>
            <a:gdLst>
              <a:gd name="connsiteX0" fmla="*/ 275856 w 313956"/>
              <a:gd name="connsiteY0" fmla="*/ 38100 h 165582"/>
              <a:gd name="connsiteX1" fmla="*/ 38100 w 313956"/>
              <a:gd name="connsiteY1" fmla="*/ 127482 h 1655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3956" h="165582">
                <a:moveTo>
                  <a:pt x="275856" y="38100"/>
                </a:moveTo>
                <a:lnTo>
                  <a:pt x="38100" y="12748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88000" y="2400300"/>
            <a:ext cx="2578100" cy="584200"/>
          </a:xfrm>
          <a:prstGeom prst="rect">
            <a:avLst/>
          </a:prstGeom>
          <a:noFill/>
        </p:spPr>
      </p:pic>
      <p:pic>
        <p:nvPicPr>
          <p:cNvPr id="10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05800" y="2463800"/>
            <a:ext cx="1943100" cy="406400"/>
          </a:xfrm>
          <a:prstGeom prst="rect">
            <a:avLst/>
          </a:prstGeom>
          <a:noFill/>
        </p:spPr>
      </p:pic>
      <p:sp>
        <p:nvSpPr>
          <p:cNvPr id="56" name="TextBox 55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336806" y="8686800"/>
            <a:ext cx="723900" cy="723900"/>
          </a:xfrm>
          <a:custGeom>
            <a:avLst/>
            <a:gdLst>
              <a:gd name="connsiteX0" fmla="*/ 617886 w 723900"/>
              <a:gd name="connsiteY0" fmla="*/ 106012 h 723900"/>
              <a:gd name="connsiteX1" fmla="*/ 617886 w 723900"/>
              <a:gd name="connsiteY1" fmla="*/ 617887 h 723900"/>
              <a:gd name="connsiteX2" fmla="*/ 106013 w 723900"/>
              <a:gd name="connsiteY2" fmla="*/ 617887 h 723900"/>
              <a:gd name="connsiteX3" fmla="*/ 106013 w 723900"/>
              <a:gd name="connsiteY3" fmla="*/ 106012 h 723900"/>
              <a:gd name="connsiteX4" fmla="*/ 617886 w 723900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617886" y="106012"/>
                </a:moveTo>
                <a:cubicBezTo>
                  <a:pt x="759237" y="247363"/>
                  <a:pt x="759237" y="476536"/>
                  <a:pt x="617886" y="617887"/>
                </a:cubicBezTo>
                <a:cubicBezTo>
                  <a:pt x="476535" y="759237"/>
                  <a:pt x="247351" y="759237"/>
                  <a:pt x="106013" y="617887"/>
                </a:cubicBezTo>
                <a:cubicBezTo>
                  <a:pt x="-35337" y="476536"/>
                  <a:pt x="-35337" y="247363"/>
                  <a:pt x="106013" y="106012"/>
                </a:cubicBezTo>
                <a:cubicBezTo>
                  <a:pt x="247351" y="-35337"/>
                  <a:pt x="476535" y="-35337"/>
                  <a:pt x="617886" y="10601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92356" y="8642356"/>
            <a:ext cx="812800" cy="812800"/>
          </a:xfrm>
          <a:custGeom>
            <a:avLst/>
            <a:gdLst>
              <a:gd name="connsiteX0" fmla="*/ 662336 w 812800"/>
              <a:gd name="connsiteY0" fmla="*/ 150463 h 812800"/>
              <a:gd name="connsiteX1" fmla="*/ 662336 w 812800"/>
              <a:gd name="connsiteY1" fmla="*/ 662337 h 812800"/>
              <a:gd name="connsiteX2" fmla="*/ 150463 w 812800"/>
              <a:gd name="connsiteY2" fmla="*/ 662337 h 812800"/>
              <a:gd name="connsiteX3" fmla="*/ 150463 w 812800"/>
              <a:gd name="connsiteY3" fmla="*/ 150463 h 812800"/>
              <a:gd name="connsiteX4" fmla="*/ 662336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6" y="150463"/>
                </a:moveTo>
                <a:cubicBezTo>
                  <a:pt x="803687" y="291801"/>
                  <a:pt x="803687" y="520986"/>
                  <a:pt x="662336" y="662337"/>
                </a:cubicBezTo>
                <a:cubicBezTo>
                  <a:pt x="520985" y="803688"/>
                  <a:pt x="291801" y="803688"/>
                  <a:pt x="150463" y="662337"/>
                </a:cubicBezTo>
                <a:cubicBezTo>
                  <a:pt x="9112" y="520986"/>
                  <a:pt x="9112" y="291801"/>
                  <a:pt x="150463" y="150463"/>
                </a:cubicBezTo>
                <a:cubicBezTo>
                  <a:pt x="291801" y="9112"/>
                  <a:pt x="520985" y="9112"/>
                  <a:pt x="662336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636570" y="7572375"/>
            <a:ext cx="89712" cy="889431"/>
          </a:xfrm>
          <a:custGeom>
            <a:avLst/>
            <a:gdLst>
              <a:gd name="connsiteX0" fmla="*/ 38100 w 89712"/>
              <a:gd name="connsiteY0" fmla="*/ 38100 h 889431"/>
              <a:gd name="connsiteX1" fmla="*/ 50977 w 89712"/>
              <a:gd name="connsiteY1" fmla="*/ 813231 h 889431"/>
              <a:gd name="connsiteX2" fmla="*/ 51612 w 89712"/>
              <a:gd name="connsiteY2" fmla="*/ 851331 h 889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9712" h="889431">
                <a:moveTo>
                  <a:pt x="38100" y="38100"/>
                </a:moveTo>
                <a:lnTo>
                  <a:pt x="50977" y="813231"/>
                </a:lnTo>
                <a:lnTo>
                  <a:pt x="51612" y="85133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97073" y="8344979"/>
            <a:ext cx="380949" cy="332688"/>
          </a:xfrm>
          <a:custGeom>
            <a:avLst/>
            <a:gdLst>
              <a:gd name="connsiteX0" fmla="*/ 38100 w 380949"/>
              <a:gd name="connsiteY0" fmla="*/ 43167 h 332688"/>
              <a:gd name="connsiteX1" fmla="*/ 194691 w 380949"/>
              <a:gd name="connsiteY1" fmla="*/ 294588 h 332688"/>
              <a:gd name="connsiteX2" fmla="*/ 342849 w 380949"/>
              <a:gd name="connsiteY2" fmla="*/ 38100 h 332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0949" h="332688">
                <a:moveTo>
                  <a:pt x="38100" y="43167"/>
                </a:moveTo>
                <a:lnTo>
                  <a:pt x="194691" y="294588"/>
                </a:lnTo>
                <a:lnTo>
                  <a:pt x="342849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649448" y="8347506"/>
            <a:ext cx="152400" cy="330161"/>
          </a:xfrm>
          <a:custGeom>
            <a:avLst/>
            <a:gdLst>
              <a:gd name="connsiteX0" fmla="*/ 38100 w 152400"/>
              <a:gd name="connsiteY0" fmla="*/ 38100 h 330161"/>
              <a:gd name="connsiteX1" fmla="*/ 42316 w 152400"/>
              <a:gd name="connsiteY1" fmla="*/ 292062 h 330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161">
                <a:moveTo>
                  <a:pt x="38100" y="38100"/>
                </a:moveTo>
                <a:lnTo>
                  <a:pt x="42316" y="29206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229103" y="7607293"/>
            <a:ext cx="723903" cy="723899"/>
          </a:xfrm>
          <a:custGeom>
            <a:avLst/>
            <a:gdLst>
              <a:gd name="connsiteX0" fmla="*/ 617890 w 723903"/>
              <a:gd name="connsiteY0" fmla="*/ 106012 h 723899"/>
              <a:gd name="connsiteX1" fmla="*/ 617890 w 723903"/>
              <a:gd name="connsiteY1" fmla="*/ 617886 h 723899"/>
              <a:gd name="connsiteX2" fmla="*/ 106003 w 723903"/>
              <a:gd name="connsiteY2" fmla="*/ 617886 h 723899"/>
              <a:gd name="connsiteX3" fmla="*/ 106003 w 723903"/>
              <a:gd name="connsiteY3" fmla="*/ 106012 h 723899"/>
              <a:gd name="connsiteX4" fmla="*/ 617890 w 723903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899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8"/>
                  <a:pt x="476539" y="-35338"/>
                  <a:pt x="617890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184653" y="75628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7 h 812800"/>
              <a:gd name="connsiteX2" fmla="*/ 150453 w 812803"/>
              <a:gd name="connsiteY2" fmla="*/ 662337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6"/>
                  <a:pt x="662340" y="662337"/>
                </a:cubicBezTo>
                <a:cubicBezTo>
                  <a:pt x="520989" y="803688"/>
                  <a:pt x="291804" y="803688"/>
                  <a:pt x="150453" y="662337"/>
                </a:cubicBezTo>
                <a:cubicBezTo>
                  <a:pt x="9115" y="520986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229103" y="6261093"/>
            <a:ext cx="723903" cy="723899"/>
          </a:xfrm>
          <a:custGeom>
            <a:avLst/>
            <a:gdLst>
              <a:gd name="connsiteX0" fmla="*/ 617890 w 723903"/>
              <a:gd name="connsiteY0" fmla="*/ 106012 h 723899"/>
              <a:gd name="connsiteX1" fmla="*/ 617890 w 723903"/>
              <a:gd name="connsiteY1" fmla="*/ 617886 h 723899"/>
              <a:gd name="connsiteX2" fmla="*/ 106003 w 723903"/>
              <a:gd name="connsiteY2" fmla="*/ 617886 h 723899"/>
              <a:gd name="connsiteX3" fmla="*/ 106003 w 723903"/>
              <a:gd name="connsiteY3" fmla="*/ 106012 h 723899"/>
              <a:gd name="connsiteX4" fmla="*/ 617890 w 723903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899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7"/>
                  <a:pt x="476539" y="-35337"/>
                  <a:pt x="617890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184653" y="6216653"/>
            <a:ext cx="812803" cy="812803"/>
          </a:xfrm>
          <a:custGeom>
            <a:avLst/>
            <a:gdLst>
              <a:gd name="connsiteX0" fmla="*/ 662340 w 812803"/>
              <a:gd name="connsiteY0" fmla="*/ 150453 h 812803"/>
              <a:gd name="connsiteX1" fmla="*/ 662340 w 812803"/>
              <a:gd name="connsiteY1" fmla="*/ 662340 h 812803"/>
              <a:gd name="connsiteX2" fmla="*/ 150453 w 812803"/>
              <a:gd name="connsiteY2" fmla="*/ 662340 h 812803"/>
              <a:gd name="connsiteX3" fmla="*/ 150453 w 812803"/>
              <a:gd name="connsiteY3" fmla="*/ 150453 h 812803"/>
              <a:gd name="connsiteX4" fmla="*/ 662340 w 812803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3">
                <a:moveTo>
                  <a:pt x="662340" y="150453"/>
                </a:moveTo>
                <a:cubicBezTo>
                  <a:pt x="803690" y="291804"/>
                  <a:pt x="803690" y="520989"/>
                  <a:pt x="662340" y="662340"/>
                </a:cubicBezTo>
                <a:cubicBezTo>
                  <a:pt x="520989" y="803691"/>
                  <a:pt x="291804" y="803691"/>
                  <a:pt x="150453" y="662340"/>
                </a:cubicBezTo>
                <a:cubicBezTo>
                  <a:pt x="9115" y="520989"/>
                  <a:pt x="9115" y="291804"/>
                  <a:pt x="150453" y="150453"/>
                </a:cubicBezTo>
                <a:cubicBezTo>
                  <a:pt x="291804" y="9115"/>
                  <a:pt x="520989" y="9115"/>
                  <a:pt x="662340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550041" y="6947586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397641" y="7229208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550041" y="7229208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191154" y="8152015"/>
            <a:ext cx="1199743" cy="680275"/>
          </a:xfrm>
          <a:custGeom>
            <a:avLst/>
            <a:gdLst>
              <a:gd name="connsiteX0" fmla="*/ 1161643 w 1199743"/>
              <a:gd name="connsiteY0" fmla="*/ 38100 h 680275"/>
              <a:gd name="connsiteX1" fmla="*/ 71716 w 1199743"/>
              <a:gd name="connsiteY1" fmla="*/ 624103 h 680275"/>
              <a:gd name="connsiteX2" fmla="*/ 38100 w 1199743"/>
              <a:gd name="connsiteY2" fmla="*/ 642175 h 680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99743" h="680275">
                <a:moveTo>
                  <a:pt x="1161643" y="38100"/>
                </a:moveTo>
                <a:lnTo>
                  <a:pt x="71716" y="624103"/>
                </a:lnTo>
                <a:lnTo>
                  <a:pt x="38100" y="642175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000997" y="8603830"/>
            <a:ext cx="372084" cy="344653"/>
          </a:xfrm>
          <a:custGeom>
            <a:avLst/>
            <a:gdLst>
              <a:gd name="connsiteX0" fmla="*/ 189649 w 372084"/>
              <a:gd name="connsiteY0" fmla="*/ 38100 h 344653"/>
              <a:gd name="connsiteX1" fmla="*/ 38100 w 372084"/>
              <a:gd name="connsiteY1" fmla="*/ 292608 h 344653"/>
              <a:gd name="connsiteX2" fmla="*/ 333984 w 372084"/>
              <a:gd name="connsiteY2" fmla="*/ 306552 h 3446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72084" h="344653">
                <a:moveTo>
                  <a:pt x="189649" y="38100"/>
                </a:moveTo>
                <a:lnTo>
                  <a:pt x="38100" y="292608"/>
                </a:lnTo>
                <a:lnTo>
                  <a:pt x="333984" y="30655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000997" y="8738057"/>
            <a:ext cx="299910" cy="196481"/>
          </a:xfrm>
          <a:custGeom>
            <a:avLst/>
            <a:gdLst>
              <a:gd name="connsiteX0" fmla="*/ 261810 w 299910"/>
              <a:gd name="connsiteY0" fmla="*/ 38100 h 196481"/>
              <a:gd name="connsiteX1" fmla="*/ 38100 w 299910"/>
              <a:gd name="connsiteY1" fmla="*/ 158381 h 1964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9910" h="196481">
                <a:moveTo>
                  <a:pt x="261810" y="38100"/>
                </a:moveTo>
                <a:lnTo>
                  <a:pt x="38100" y="15838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324106" y="6934193"/>
            <a:ext cx="723900" cy="723899"/>
          </a:xfrm>
          <a:custGeom>
            <a:avLst/>
            <a:gdLst>
              <a:gd name="connsiteX0" fmla="*/ 617886 w 723900"/>
              <a:gd name="connsiteY0" fmla="*/ 106012 h 723899"/>
              <a:gd name="connsiteX1" fmla="*/ 617886 w 723900"/>
              <a:gd name="connsiteY1" fmla="*/ 617886 h 723899"/>
              <a:gd name="connsiteX2" fmla="*/ 106013 w 723900"/>
              <a:gd name="connsiteY2" fmla="*/ 617886 h 723899"/>
              <a:gd name="connsiteX3" fmla="*/ 106013 w 723900"/>
              <a:gd name="connsiteY3" fmla="*/ 106012 h 723899"/>
              <a:gd name="connsiteX4" fmla="*/ 617886 w 723900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899">
                <a:moveTo>
                  <a:pt x="617886" y="106012"/>
                </a:moveTo>
                <a:cubicBezTo>
                  <a:pt x="759237" y="247363"/>
                  <a:pt x="759237" y="476548"/>
                  <a:pt x="617886" y="617886"/>
                </a:cubicBezTo>
                <a:cubicBezTo>
                  <a:pt x="476535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8"/>
                  <a:pt x="476535" y="-35338"/>
                  <a:pt x="617886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279656" y="6889756"/>
            <a:ext cx="812800" cy="812800"/>
          </a:xfrm>
          <a:custGeom>
            <a:avLst/>
            <a:gdLst>
              <a:gd name="connsiteX0" fmla="*/ 662336 w 812800"/>
              <a:gd name="connsiteY0" fmla="*/ 150463 h 812800"/>
              <a:gd name="connsiteX1" fmla="*/ 662336 w 812800"/>
              <a:gd name="connsiteY1" fmla="*/ 662337 h 812800"/>
              <a:gd name="connsiteX2" fmla="*/ 150463 w 812800"/>
              <a:gd name="connsiteY2" fmla="*/ 662337 h 812800"/>
              <a:gd name="connsiteX3" fmla="*/ 150463 w 812800"/>
              <a:gd name="connsiteY3" fmla="*/ 150463 h 812800"/>
              <a:gd name="connsiteX4" fmla="*/ 662336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6" y="150463"/>
                </a:moveTo>
                <a:cubicBezTo>
                  <a:pt x="803687" y="291801"/>
                  <a:pt x="803687" y="520986"/>
                  <a:pt x="662336" y="662337"/>
                </a:cubicBezTo>
                <a:cubicBezTo>
                  <a:pt x="520985" y="803688"/>
                  <a:pt x="291801" y="803688"/>
                  <a:pt x="150463" y="662337"/>
                </a:cubicBezTo>
                <a:cubicBezTo>
                  <a:pt x="9112" y="520986"/>
                  <a:pt x="9112" y="291801"/>
                  <a:pt x="150463" y="150463"/>
                </a:cubicBezTo>
                <a:cubicBezTo>
                  <a:pt x="291801" y="9112"/>
                  <a:pt x="520985" y="9112"/>
                  <a:pt x="662336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034639" y="5459615"/>
            <a:ext cx="1372527" cy="1437614"/>
          </a:xfrm>
          <a:custGeom>
            <a:avLst/>
            <a:gdLst>
              <a:gd name="connsiteX0" fmla="*/ 1334427 w 1372527"/>
              <a:gd name="connsiteY0" fmla="*/ 38100 h 1437614"/>
              <a:gd name="connsiteX1" fmla="*/ 64376 w 1372527"/>
              <a:gd name="connsiteY1" fmla="*/ 1371917 h 1437614"/>
              <a:gd name="connsiteX2" fmla="*/ 38100 w 1372527"/>
              <a:gd name="connsiteY2" fmla="*/ 1399514 h 14376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372527" h="1437614">
                <a:moveTo>
                  <a:pt x="1334427" y="38100"/>
                </a:moveTo>
                <a:lnTo>
                  <a:pt x="64376" y="1371917"/>
                </a:lnTo>
                <a:lnTo>
                  <a:pt x="38100" y="1399514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885757" y="6688340"/>
            <a:ext cx="361721" cy="365238"/>
          </a:xfrm>
          <a:custGeom>
            <a:avLst/>
            <a:gdLst>
              <a:gd name="connsiteX0" fmla="*/ 102882 w 361721"/>
              <a:gd name="connsiteY0" fmla="*/ 38100 h 365238"/>
              <a:gd name="connsiteX1" fmla="*/ 38100 w 361721"/>
              <a:gd name="connsiteY1" fmla="*/ 327139 h 365238"/>
              <a:gd name="connsiteX2" fmla="*/ 323621 w 361721"/>
              <a:gd name="connsiteY2" fmla="*/ 248284 h 3652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61721" h="365238">
                <a:moveTo>
                  <a:pt x="102882" y="38100"/>
                </a:moveTo>
                <a:lnTo>
                  <a:pt x="38100" y="327139"/>
                </a:lnTo>
                <a:lnTo>
                  <a:pt x="323621" y="248284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885757" y="6793433"/>
            <a:ext cx="251358" cy="260146"/>
          </a:xfrm>
          <a:custGeom>
            <a:avLst/>
            <a:gdLst>
              <a:gd name="connsiteX0" fmla="*/ 213258 w 251358"/>
              <a:gd name="connsiteY0" fmla="*/ 38100 h 260146"/>
              <a:gd name="connsiteX1" fmla="*/ 38100 w 251358"/>
              <a:gd name="connsiteY1" fmla="*/ 222046 h 2601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1358" h="260146">
                <a:moveTo>
                  <a:pt x="213258" y="38100"/>
                </a:moveTo>
                <a:lnTo>
                  <a:pt x="38100" y="222046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229103" y="4952993"/>
            <a:ext cx="723903" cy="723900"/>
          </a:xfrm>
          <a:custGeom>
            <a:avLst/>
            <a:gdLst>
              <a:gd name="connsiteX0" fmla="*/ 617890 w 723903"/>
              <a:gd name="connsiteY0" fmla="*/ 106012 h 723900"/>
              <a:gd name="connsiteX1" fmla="*/ 617890 w 723903"/>
              <a:gd name="connsiteY1" fmla="*/ 617886 h 723900"/>
              <a:gd name="connsiteX2" fmla="*/ 106003 w 723903"/>
              <a:gd name="connsiteY2" fmla="*/ 617886 h 723900"/>
              <a:gd name="connsiteX3" fmla="*/ 106003 w 723903"/>
              <a:gd name="connsiteY3" fmla="*/ 106012 h 723900"/>
              <a:gd name="connsiteX4" fmla="*/ 617890 w 723903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7"/>
                  <a:pt x="476539" y="-35337"/>
                  <a:pt x="617890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184653" y="4908553"/>
            <a:ext cx="812803" cy="812803"/>
          </a:xfrm>
          <a:custGeom>
            <a:avLst/>
            <a:gdLst>
              <a:gd name="connsiteX0" fmla="*/ 662340 w 812803"/>
              <a:gd name="connsiteY0" fmla="*/ 150453 h 812803"/>
              <a:gd name="connsiteX1" fmla="*/ 662340 w 812803"/>
              <a:gd name="connsiteY1" fmla="*/ 662340 h 812803"/>
              <a:gd name="connsiteX2" fmla="*/ 150453 w 812803"/>
              <a:gd name="connsiteY2" fmla="*/ 662340 h 812803"/>
              <a:gd name="connsiteX3" fmla="*/ 150453 w 812803"/>
              <a:gd name="connsiteY3" fmla="*/ 150453 h 812803"/>
              <a:gd name="connsiteX4" fmla="*/ 662340 w 812803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3">
                <a:moveTo>
                  <a:pt x="662340" y="150453"/>
                </a:moveTo>
                <a:cubicBezTo>
                  <a:pt x="803690" y="291804"/>
                  <a:pt x="803690" y="520989"/>
                  <a:pt x="662340" y="662340"/>
                </a:cubicBezTo>
                <a:cubicBezTo>
                  <a:pt x="520989" y="803690"/>
                  <a:pt x="291804" y="803690"/>
                  <a:pt x="150453" y="662340"/>
                </a:cubicBezTo>
                <a:cubicBezTo>
                  <a:pt x="9115" y="520989"/>
                  <a:pt x="9115" y="291804"/>
                  <a:pt x="150453" y="150453"/>
                </a:cubicBezTo>
                <a:cubicBezTo>
                  <a:pt x="291804" y="9115"/>
                  <a:pt x="520989" y="9115"/>
                  <a:pt x="662340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546600" y="56388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394200" y="59204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546600" y="59204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373130" y="5131663"/>
            <a:ext cx="423494" cy="354736"/>
          </a:xfrm>
          <a:custGeom>
            <a:avLst/>
            <a:gdLst>
              <a:gd name="connsiteX0" fmla="*/ 121627 w 423494"/>
              <a:gd name="connsiteY0" fmla="*/ 0 h 354736"/>
              <a:gd name="connsiteX1" fmla="*/ 212267 w 423494"/>
              <a:gd name="connsiteY1" fmla="*/ 241185 h 354736"/>
              <a:gd name="connsiteX2" fmla="*/ 213309 w 423494"/>
              <a:gd name="connsiteY2" fmla="*/ 241185 h 354736"/>
              <a:gd name="connsiteX3" fmla="*/ 304596 w 423494"/>
              <a:gd name="connsiteY3" fmla="*/ 0 h 354736"/>
              <a:gd name="connsiteX4" fmla="*/ 410209 w 423494"/>
              <a:gd name="connsiteY4" fmla="*/ 0 h 354736"/>
              <a:gd name="connsiteX5" fmla="*/ 410209 w 423494"/>
              <a:gd name="connsiteY5" fmla="*/ 43243 h 354736"/>
              <a:gd name="connsiteX6" fmla="*/ 392620 w 423494"/>
              <a:gd name="connsiteY6" fmla="*/ 44805 h 354736"/>
              <a:gd name="connsiteX7" fmla="*/ 377126 w 423494"/>
              <a:gd name="connsiteY7" fmla="*/ 63550 h 354736"/>
              <a:gd name="connsiteX8" fmla="*/ 390410 w 423494"/>
              <a:gd name="connsiteY8" fmla="*/ 307860 h 354736"/>
              <a:gd name="connsiteX9" fmla="*/ 423494 w 423494"/>
              <a:gd name="connsiteY9" fmla="*/ 309422 h 354736"/>
              <a:gd name="connsiteX10" fmla="*/ 423494 w 423494"/>
              <a:gd name="connsiteY10" fmla="*/ 354736 h 354736"/>
              <a:gd name="connsiteX11" fmla="*/ 294957 w 423494"/>
              <a:gd name="connsiteY11" fmla="*/ 354736 h 354736"/>
              <a:gd name="connsiteX12" fmla="*/ 294957 w 423494"/>
              <a:gd name="connsiteY12" fmla="*/ 311505 h 354736"/>
              <a:gd name="connsiteX13" fmla="*/ 314096 w 423494"/>
              <a:gd name="connsiteY13" fmla="*/ 309943 h 354736"/>
              <a:gd name="connsiteX14" fmla="*/ 328028 w 423494"/>
              <a:gd name="connsiteY14" fmla="*/ 295998 h 354736"/>
              <a:gd name="connsiteX15" fmla="*/ 317880 w 423494"/>
              <a:gd name="connsiteY15" fmla="*/ 107835 h 354736"/>
              <a:gd name="connsiteX16" fmla="*/ 316839 w 423494"/>
              <a:gd name="connsiteY16" fmla="*/ 107835 h 354736"/>
              <a:gd name="connsiteX17" fmla="*/ 234657 w 423494"/>
              <a:gd name="connsiteY17" fmla="*/ 320611 h 354736"/>
              <a:gd name="connsiteX18" fmla="*/ 184010 w 423494"/>
              <a:gd name="connsiteY18" fmla="*/ 320611 h 354736"/>
              <a:gd name="connsiteX19" fmla="*/ 102870 w 423494"/>
              <a:gd name="connsiteY19" fmla="*/ 109918 h 354736"/>
              <a:gd name="connsiteX20" fmla="*/ 101828 w 423494"/>
              <a:gd name="connsiteY20" fmla="*/ 109918 h 354736"/>
              <a:gd name="connsiteX21" fmla="*/ 91160 w 423494"/>
              <a:gd name="connsiteY21" fmla="*/ 307860 h 354736"/>
              <a:gd name="connsiteX22" fmla="*/ 125920 w 423494"/>
              <a:gd name="connsiteY22" fmla="*/ 309422 h 354736"/>
              <a:gd name="connsiteX23" fmla="*/ 125920 w 423494"/>
              <a:gd name="connsiteY23" fmla="*/ 354736 h 354736"/>
              <a:gd name="connsiteX24" fmla="*/ 0 w 423494"/>
              <a:gd name="connsiteY24" fmla="*/ 354736 h 354736"/>
              <a:gd name="connsiteX25" fmla="*/ 0 w 423494"/>
              <a:gd name="connsiteY25" fmla="*/ 311505 h 354736"/>
              <a:gd name="connsiteX26" fmla="*/ 19138 w 423494"/>
              <a:gd name="connsiteY26" fmla="*/ 309943 h 354736"/>
              <a:gd name="connsiteX27" fmla="*/ 32549 w 423494"/>
              <a:gd name="connsiteY27" fmla="*/ 295478 h 354736"/>
              <a:gd name="connsiteX28" fmla="*/ 46875 w 423494"/>
              <a:gd name="connsiteY28" fmla="*/ 47536 h 354736"/>
              <a:gd name="connsiteX29" fmla="*/ 14452 w 423494"/>
              <a:gd name="connsiteY29" fmla="*/ 45326 h 354736"/>
              <a:gd name="connsiteX30" fmla="*/ 14452 w 423494"/>
              <a:gd name="connsiteY30" fmla="*/ 0 h 354736"/>
              <a:gd name="connsiteX31" fmla="*/ 121627 w 423494"/>
              <a:gd name="connsiteY31" fmla="*/ 0 h 354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423494" h="354736">
                <a:moveTo>
                  <a:pt x="121627" y="0"/>
                </a:moveTo>
                <a:lnTo>
                  <a:pt x="212267" y="241185"/>
                </a:lnTo>
                <a:lnTo>
                  <a:pt x="213309" y="241185"/>
                </a:lnTo>
                <a:lnTo>
                  <a:pt x="304596" y="0"/>
                </a:lnTo>
                <a:lnTo>
                  <a:pt x="410209" y="0"/>
                </a:lnTo>
                <a:lnTo>
                  <a:pt x="410209" y="43243"/>
                </a:lnTo>
                <a:lnTo>
                  <a:pt x="392620" y="44805"/>
                </a:lnTo>
                <a:cubicBezTo>
                  <a:pt x="381952" y="45847"/>
                  <a:pt x="376732" y="52095"/>
                  <a:pt x="377126" y="63550"/>
                </a:cubicBezTo>
                <a:lnTo>
                  <a:pt x="390410" y="307860"/>
                </a:lnTo>
                <a:lnTo>
                  <a:pt x="423494" y="309422"/>
                </a:lnTo>
                <a:lnTo>
                  <a:pt x="423494" y="354736"/>
                </a:lnTo>
                <a:lnTo>
                  <a:pt x="294957" y="354736"/>
                </a:lnTo>
                <a:lnTo>
                  <a:pt x="294957" y="311505"/>
                </a:lnTo>
                <a:lnTo>
                  <a:pt x="314096" y="309943"/>
                </a:lnTo>
                <a:cubicBezTo>
                  <a:pt x="323735" y="309283"/>
                  <a:pt x="328421" y="304596"/>
                  <a:pt x="328028" y="295998"/>
                </a:cubicBezTo>
                <a:lnTo>
                  <a:pt x="317880" y="107835"/>
                </a:lnTo>
                <a:lnTo>
                  <a:pt x="316839" y="107835"/>
                </a:lnTo>
                <a:lnTo>
                  <a:pt x="234657" y="320611"/>
                </a:lnTo>
                <a:lnTo>
                  <a:pt x="184010" y="320611"/>
                </a:lnTo>
                <a:lnTo>
                  <a:pt x="102870" y="109918"/>
                </a:lnTo>
                <a:lnTo>
                  <a:pt x="101828" y="109918"/>
                </a:lnTo>
                <a:lnTo>
                  <a:pt x="91160" y="307860"/>
                </a:lnTo>
                <a:lnTo>
                  <a:pt x="125920" y="309422"/>
                </a:lnTo>
                <a:lnTo>
                  <a:pt x="125920" y="354736"/>
                </a:lnTo>
                <a:lnTo>
                  <a:pt x="0" y="354736"/>
                </a:lnTo>
                <a:lnTo>
                  <a:pt x="0" y="311505"/>
                </a:lnTo>
                <a:lnTo>
                  <a:pt x="19138" y="309943"/>
                </a:lnTo>
                <a:cubicBezTo>
                  <a:pt x="27342" y="309283"/>
                  <a:pt x="31775" y="304469"/>
                  <a:pt x="32549" y="295478"/>
                </a:cubicBezTo>
                <a:lnTo>
                  <a:pt x="46875" y="47536"/>
                </a:lnTo>
                <a:lnTo>
                  <a:pt x="14452" y="45326"/>
                </a:lnTo>
                <a:lnTo>
                  <a:pt x="14452" y="0"/>
                </a:lnTo>
                <a:lnTo>
                  <a:pt x="121627" y="0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659329" y="4905705"/>
            <a:ext cx="76200" cy="1812988"/>
          </a:xfrm>
          <a:custGeom>
            <a:avLst/>
            <a:gdLst>
              <a:gd name="connsiteX0" fmla="*/ 38100 w 76200"/>
              <a:gd name="connsiteY0" fmla="*/ 38100 h 1812988"/>
              <a:gd name="connsiteX1" fmla="*/ 38100 w 76200"/>
              <a:gd name="connsiteY1" fmla="*/ 1736788 h 1812988"/>
              <a:gd name="connsiteX2" fmla="*/ 38100 w 76200"/>
              <a:gd name="connsiteY2" fmla="*/ 1774888 h 1812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1812988">
                <a:moveTo>
                  <a:pt x="38100" y="38100"/>
                </a:moveTo>
                <a:lnTo>
                  <a:pt x="38100" y="1736788"/>
                </a:lnTo>
                <a:lnTo>
                  <a:pt x="38100" y="1774888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506929" y="6604393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659329" y="6604393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36806" y="4292593"/>
            <a:ext cx="723900" cy="723900"/>
          </a:xfrm>
          <a:custGeom>
            <a:avLst/>
            <a:gdLst>
              <a:gd name="connsiteX0" fmla="*/ 617886 w 723900"/>
              <a:gd name="connsiteY0" fmla="*/ 106012 h 723900"/>
              <a:gd name="connsiteX1" fmla="*/ 617886 w 723900"/>
              <a:gd name="connsiteY1" fmla="*/ 617886 h 723900"/>
              <a:gd name="connsiteX2" fmla="*/ 106013 w 723900"/>
              <a:gd name="connsiteY2" fmla="*/ 617886 h 723900"/>
              <a:gd name="connsiteX3" fmla="*/ 106013 w 723900"/>
              <a:gd name="connsiteY3" fmla="*/ 106012 h 723900"/>
              <a:gd name="connsiteX4" fmla="*/ 617886 w 723900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617886" y="106012"/>
                </a:moveTo>
                <a:cubicBezTo>
                  <a:pt x="759237" y="247363"/>
                  <a:pt x="759237" y="476548"/>
                  <a:pt x="617886" y="617886"/>
                </a:cubicBezTo>
                <a:cubicBezTo>
                  <a:pt x="476535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7"/>
                  <a:pt x="476535" y="-35337"/>
                  <a:pt x="617886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92356" y="4248153"/>
            <a:ext cx="812800" cy="812803"/>
          </a:xfrm>
          <a:custGeom>
            <a:avLst/>
            <a:gdLst>
              <a:gd name="connsiteX0" fmla="*/ 662336 w 812800"/>
              <a:gd name="connsiteY0" fmla="*/ 150453 h 812803"/>
              <a:gd name="connsiteX1" fmla="*/ 662336 w 812800"/>
              <a:gd name="connsiteY1" fmla="*/ 662340 h 812803"/>
              <a:gd name="connsiteX2" fmla="*/ 150463 w 812800"/>
              <a:gd name="connsiteY2" fmla="*/ 662340 h 812803"/>
              <a:gd name="connsiteX3" fmla="*/ 150463 w 812800"/>
              <a:gd name="connsiteY3" fmla="*/ 150453 h 812803"/>
              <a:gd name="connsiteX4" fmla="*/ 662336 w 812800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3">
                <a:moveTo>
                  <a:pt x="662336" y="150453"/>
                </a:moveTo>
                <a:cubicBezTo>
                  <a:pt x="803687" y="291804"/>
                  <a:pt x="803687" y="520989"/>
                  <a:pt x="662336" y="662340"/>
                </a:cubicBezTo>
                <a:cubicBezTo>
                  <a:pt x="520985" y="803690"/>
                  <a:pt x="291801" y="803690"/>
                  <a:pt x="150463" y="662340"/>
                </a:cubicBezTo>
                <a:cubicBezTo>
                  <a:pt x="9112" y="520989"/>
                  <a:pt x="9112" y="291804"/>
                  <a:pt x="150463" y="150453"/>
                </a:cubicBezTo>
                <a:cubicBezTo>
                  <a:pt x="291801" y="9115"/>
                  <a:pt x="520985" y="9115"/>
                  <a:pt x="662336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4229103" y="3682993"/>
            <a:ext cx="723903" cy="723900"/>
          </a:xfrm>
          <a:custGeom>
            <a:avLst/>
            <a:gdLst>
              <a:gd name="connsiteX0" fmla="*/ 617890 w 723903"/>
              <a:gd name="connsiteY0" fmla="*/ 106012 h 723900"/>
              <a:gd name="connsiteX1" fmla="*/ 617890 w 723903"/>
              <a:gd name="connsiteY1" fmla="*/ 617886 h 723900"/>
              <a:gd name="connsiteX2" fmla="*/ 106003 w 723903"/>
              <a:gd name="connsiteY2" fmla="*/ 617886 h 723900"/>
              <a:gd name="connsiteX3" fmla="*/ 106003 w 723903"/>
              <a:gd name="connsiteY3" fmla="*/ 106012 h 723900"/>
              <a:gd name="connsiteX4" fmla="*/ 617890 w 723903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7"/>
                  <a:pt x="476539" y="-35337"/>
                  <a:pt x="617890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4184653" y="3638553"/>
            <a:ext cx="812803" cy="812803"/>
          </a:xfrm>
          <a:custGeom>
            <a:avLst/>
            <a:gdLst>
              <a:gd name="connsiteX0" fmla="*/ 662340 w 812803"/>
              <a:gd name="connsiteY0" fmla="*/ 150453 h 812803"/>
              <a:gd name="connsiteX1" fmla="*/ 662340 w 812803"/>
              <a:gd name="connsiteY1" fmla="*/ 662340 h 812803"/>
              <a:gd name="connsiteX2" fmla="*/ 150453 w 812803"/>
              <a:gd name="connsiteY2" fmla="*/ 662340 h 812803"/>
              <a:gd name="connsiteX3" fmla="*/ 150453 w 812803"/>
              <a:gd name="connsiteY3" fmla="*/ 150453 h 812803"/>
              <a:gd name="connsiteX4" fmla="*/ 662340 w 812803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3">
                <a:moveTo>
                  <a:pt x="662340" y="150453"/>
                </a:moveTo>
                <a:cubicBezTo>
                  <a:pt x="803690" y="291804"/>
                  <a:pt x="803690" y="520989"/>
                  <a:pt x="662340" y="662340"/>
                </a:cubicBezTo>
                <a:cubicBezTo>
                  <a:pt x="520989" y="803690"/>
                  <a:pt x="291804" y="803690"/>
                  <a:pt x="150453" y="662340"/>
                </a:cubicBezTo>
                <a:cubicBezTo>
                  <a:pt x="9115" y="520989"/>
                  <a:pt x="9115" y="291804"/>
                  <a:pt x="150453" y="150453"/>
                </a:cubicBezTo>
                <a:cubicBezTo>
                  <a:pt x="291804" y="9115"/>
                  <a:pt x="520989" y="9115"/>
                  <a:pt x="662340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4546600" y="43688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4394200" y="46504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4546600" y="46504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4229103" y="2374893"/>
            <a:ext cx="723903" cy="723900"/>
          </a:xfrm>
          <a:custGeom>
            <a:avLst/>
            <a:gdLst>
              <a:gd name="connsiteX0" fmla="*/ 617890 w 723903"/>
              <a:gd name="connsiteY0" fmla="*/ 106013 h 723900"/>
              <a:gd name="connsiteX1" fmla="*/ 617890 w 723903"/>
              <a:gd name="connsiteY1" fmla="*/ 617886 h 723900"/>
              <a:gd name="connsiteX2" fmla="*/ 106003 w 723903"/>
              <a:gd name="connsiteY2" fmla="*/ 617886 h 723900"/>
              <a:gd name="connsiteX3" fmla="*/ 106003 w 723903"/>
              <a:gd name="connsiteY3" fmla="*/ 106013 h 723900"/>
              <a:gd name="connsiteX4" fmla="*/ 617890 w 723903"/>
              <a:gd name="connsiteY4" fmla="*/ 106013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3"/>
                </a:moveTo>
                <a:cubicBezTo>
                  <a:pt x="759240" y="247364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4"/>
                  <a:pt x="106003" y="106013"/>
                </a:cubicBezTo>
                <a:cubicBezTo>
                  <a:pt x="247354" y="-35337"/>
                  <a:pt x="476539" y="-35337"/>
                  <a:pt x="617890" y="106013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4184653" y="23304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6 h 812800"/>
              <a:gd name="connsiteX2" fmla="*/ 150453 w 812803"/>
              <a:gd name="connsiteY2" fmla="*/ 662336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5"/>
                  <a:pt x="662340" y="662336"/>
                </a:cubicBezTo>
                <a:cubicBezTo>
                  <a:pt x="520989" y="803687"/>
                  <a:pt x="291804" y="803687"/>
                  <a:pt x="150453" y="662336"/>
                </a:cubicBezTo>
                <a:cubicBezTo>
                  <a:pt x="9115" y="520985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4546600" y="30607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4394200" y="33423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4546600" y="33423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4373130" y="2553563"/>
            <a:ext cx="423494" cy="354736"/>
          </a:xfrm>
          <a:custGeom>
            <a:avLst/>
            <a:gdLst>
              <a:gd name="connsiteX0" fmla="*/ 121627 w 423494"/>
              <a:gd name="connsiteY0" fmla="*/ 0 h 354736"/>
              <a:gd name="connsiteX1" fmla="*/ 212267 w 423494"/>
              <a:gd name="connsiteY1" fmla="*/ 241185 h 354736"/>
              <a:gd name="connsiteX2" fmla="*/ 213309 w 423494"/>
              <a:gd name="connsiteY2" fmla="*/ 241185 h 354736"/>
              <a:gd name="connsiteX3" fmla="*/ 304596 w 423494"/>
              <a:gd name="connsiteY3" fmla="*/ 0 h 354736"/>
              <a:gd name="connsiteX4" fmla="*/ 410209 w 423494"/>
              <a:gd name="connsiteY4" fmla="*/ 0 h 354736"/>
              <a:gd name="connsiteX5" fmla="*/ 410209 w 423494"/>
              <a:gd name="connsiteY5" fmla="*/ 43243 h 354736"/>
              <a:gd name="connsiteX6" fmla="*/ 392620 w 423494"/>
              <a:gd name="connsiteY6" fmla="*/ 44805 h 354736"/>
              <a:gd name="connsiteX7" fmla="*/ 377126 w 423494"/>
              <a:gd name="connsiteY7" fmla="*/ 63550 h 354736"/>
              <a:gd name="connsiteX8" fmla="*/ 390410 w 423494"/>
              <a:gd name="connsiteY8" fmla="*/ 307860 h 354736"/>
              <a:gd name="connsiteX9" fmla="*/ 423494 w 423494"/>
              <a:gd name="connsiteY9" fmla="*/ 309422 h 354736"/>
              <a:gd name="connsiteX10" fmla="*/ 423494 w 423494"/>
              <a:gd name="connsiteY10" fmla="*/ 354736 h 354736"/>
              <a:gd name="connsiteX11" fmla="*/ 294957 w 423494"/>
              <a:gd name="connsiteY11" fmla="*/ 354736 h 354736"/>
              <a:gd name="connsiteX12" fmla="*/ 294957 w 423494"/>
              <a:gd name="connsiteY12" fmla="*/ 311505 h 354736"/>
              <a:gd name="connsiteX13" fmla="*/ 314096 w 423494"/>
              <a:gd name="connsiteY13" fmla="*/ 309943 h 354736"/>
              <a:gd name="connsiteX14" fmla="*/ 328028 w 423494"/>
              <a:gd name="connsiteY14" fmla="*/ 295998 h 354736"/>
              <a:gd name="connsiteX15" fmla="*/ 317880 w 423494"/>
              <a:gd name="connsiteY15" fmla="*/ 107835 h 354736"/>
              <a:gd name="connsiteX16" fmla="*/ 316839 w 423494"/>
              <a:gd name="connsiteY16" fmla="*/ 107835 h 354736"/>
              <a:gd name="connsiteX17" fmla="*/ 234657 w 423494"/>
              <a:gd name="connsiteY17" fmla="*/ 320611 h 354736"/>
              <a:gd name="connsiteX18" fmla="*/ 184010 w 423494"/>
              <a:gd name="connsiteY18" fmla="*/ 320611 h 354736"/>
              <a:gd name="connsiteX19" fmla="*/ 102870 w 423494"/>
              <a:gd name="connsiteY19" fmla="*/ 109918 h 354736"/>
              <a:gd name="connsiteX20" fmla="*/ 101828 w 423494"/>
              <a:gd name="connsiteY20" fmla="*/ 109918 h 354736"/>
              <a:gd name="connsiteX21" fmla="*/ 91160 w 423494"/>
              <a:gd name="connsiteY21" fmla="*/ 307860 h 354736"/>
              <a:gd name="connsiteX22" fmla="*/ 125920 w 423494"/>
              <a:gd name="connsiteY22" fmla="*/ 309422 h 354736"/>
              <a:gd name="connsiteX23" fmla="*/ 125920 w 423494"/>
              <a:gd name="connsiteY23" fmla="*/ 354736 h 354736"/>
              <a:gd name="connsiteX24" fmla="*/ 0 w 423494"/>
              <a:gd name="connsiteY24" fmla="*/ 354736 h 354736"/>
              <a:gd name="connsiteX25" fmla="*/ 0 w 423494"/>
              <a:gd name="connsiteY25" fmla="*/ 311505 h 354736"/>
              <a:gd name="connsiteX26" fmla="*/ 19138 w 423494"/>
              <a:gd name="connsiteY26" fmla="*/ 309943 h 354736"/>
              <a:gd name="connsiteX27" fmla="*/ 32549 w 423494"/>
              <a:gd name="connsiteY27" fmla="*/ 295478 h 354736"/>
              <a:gd name="connsiteX28" fmla="*/ 46875 w 423494"/>
              <a:gd name="connsiteY28" fmla="*/ 47536 h 354736"/>
              <a:gd name="connsiteX29" fmla="*/ 14452 w 423494"/>
              <a:gd name="connsiteY29" fmla="*/ 45326 h 354736"/>
              <a:gd name="connsiteX30" fmla="*/ 14452 w 423494"/>
              <a:gd name="connsiteY30" fmla="*/ 0 h 354736"/>
              <a:gd name="connsiteX31" fmla="*/ 121627 w 423494"/>
              <a:gd name="connsiteY31" fmla="*/ 0 h 354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423494" h="354736">
                <a:moveTo>
                  <a:pt x="121627" y="0"/>
                </a:moveTo>
                <a:lnTo>
                  <a:pt x="212267" y="241185"/>
                </a:lnTo>
                <a:lnTo>
                  <a:pt x="213309" y="241185"/>
                </a:lnTo>
                <a:lnTo>
                  <a:pt x="304596" y="0"/>
                </a:lnTo>
                <a:lnTo>
                  <a:pt x="410209" y="0"/>
                </a:lnTo>
                <a:lnTo>
                  <a:pt x="410209" y="43243"/>
                </a:lnTo>
                <a:lnTo>
                  <a:pt x="392620" y="44805"/>
                </a:lnTo>
                <a:cubicBezTo>
                  <a:pt x="381952" y="45847"/>
                  <a:pt x="376732" y="52095"/>
                  <a:pt x="377126" y="63550"/>
                </a:cubicBezTo>
                <a:lnTo>
                  <a:pt x="390410" y="307860"/>
                </a:lnTo>
                <a:lnTo>
                  <a:pt x="423494" y="309422"/>
                </a:lnTo>
                <a:lnTo>
                  <a:pt x="423494" y="354736"/>
                </a:lnTo>
                <a:lnTo>
                  <a:pt x="294957" y="354736"/>
                </a:lnTo>
                <a:lnTo>
                  <a:pt x="294957" y="311505"/>
                </a:lnTo>
                <a:lnTo>
                  <a:pt x="314096" y="309943"/>
                </a:lnTo>
                <a:cubicBezTo>
                  <a:pt x="323735" y="309283"/>
                  <a:pt x="328421" y="304596"/>
                  <a:pt x="328028" y="295998"/>
                </a:cubicBezTo>
                <a:lnTo>
                  <a:pt x="317880" y="107835"/>
                </a:lnTo>
                <a:lnTo>
                  <a:pt x="316839" y="107835"/>
                </a:lnTo>
                <a:lnTo>
                  <a:pt x="234657" y="320611"/>
                </a:lnTo>
                <a:lnTo>
                  <a:pt x="184010" y="320611"/>
                </a:lnTo>
                <a:lnTo>
                  <a:pt x="102870" y="109918"/>
                </a:lnTo>
                <a:lnTo>
                  <a:pt x="101828" y="109918"/>
                </a:lnTo>
                <a:lnTo>
                  <a:pt x="91160" y="307860"/>
                </a:lnTo>
                <a:lnTo>
                  <a:pt x="125920" y="309422"/>
                </a:lnTo>
                <a:lnTo>
                  <a:pt x="125920" y="354736"/>
                </a:lnTo>
                <a:lnTo>
                  <a:pt x="0" y="354736"/>
                </a:lnTo>
                <a:lnTo>
                  <a:pt x="0" y="311505"/>
                </a:lnTo>
                <a:lnTo>
                  <a:pt x="19138" y="309943"/>
                </a:lnTo>
                <a:cubicBezTo>
                  <a:pt x="27342" y="309283"/>
                  <a:pt x="31775" y="304469"/>
                  <a:pt x="32549" y="295478"/>
                </a:cubicBezTo>
                <a:lnTo>
                  <a:pt x="46875" y="47536"/>
                </a:lnTo>
                <a:lnTo>
                  <a:pt x="14452" y="45326"/>
                </a:lnTo>
                <a:lnTo>
                  <a:pt x="14452" y="0"/>
                </a:lnTo>
                <a:lnTo>
                  <a:pt x="121627" y="0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2324106" y="3035293"/>
            <a:ext cx="723900" cy="723900"/>
          </a:xfrm>
          <a:custGeom>
            <a:avLst/>
            <a:gdLst>
              <a:gd name="connsiteX0" fmla="*/ 617886 w 723900"/>
              <a:gd name="connsiteY0" fmla="*/ 106013 h 723900"/>
              <a:gd name="connsiteX1" fmla="*/ 617886 w 723900"/>
              <a:gd name="connsiteY1" fmla="*/ 617886 h 723900"/>
              <a:gd name="connsiteX2" fmla="*/ 106013 w 723900"/>
              <a:gd name="connsiteY2" fmla="*/ 617886 h 723900"/>
              <a:gd name="connsiteX3" fmla="*/ 106013 w 723900"/>
              <a:gd name="connsiteY3" fmla="*/ 106013 h 723900"/>
              <a:gd name="connsiteX4" fmla="*/ 617886 w 723900"/>
              <a:gd name="connsiteY4" fmla="*/ 106013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617886" y="106013"/>
                </a:moveTo>
                <a:cubicBezTo>
                  <a:pt x="759237" y="247364"/>
                  <a:pt x="759237" y="476548"/>
                  <a:pt x="617886" y="617886"/>
                </a:cubicBezTo>
                <a:cubicBezTo>
                  <a:pt x="476535" y="759237"/>
                  <a:pt x="247351" y="759237"/>
                  <a:pt x="106013" y="617886"/>
                </a:cubicBezTo>
                <a:cubicBezTo>
                  <a:pt x="-35337" y="476548"/>
                  <a:pt x="-35337" y="247364"/>
                  <a:pt x="106013" y="106013"/>
                </a:cubicBezTo>
                <a:cubicBezTo>
                  <a:pt x="247351" y="-35337"/>
                  <a:pt x="476535" y="-35337"/>
                  <a:pt x="617886" y="106013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2279656" y="2990856"/>
            <a:ext cx="812800" cy="812800"/>
          </a:xfrm>
          <a:custGeom>
            <a:avLst/>
            <a:gdLst>
              <a:gd name="connsiteX0" fmla="*/ 662336 w 812800"/>
              <a:gd name="connsiteY0" fmla="*/ 150463 h 812800"/>
              <a:gd name="connsiteX1" fmla="*/ 662336 w 812800"/>
              <a:gd name="connsiteY1" fmla="*/ 662336 h 812800"/>
              <a:gd name="connsiteX2" fmla="*/ 150463 w 812800"/>
              <a:gd name="connsiteY2" fmla="*/ 662336 h 812800"/>
              <a:gd name="connsiteX3" fmla="*/ 150463 w 812800"/>
              <a:gd name="connsiteY3" fmla="*/ 150463 h 812800"/>
              <a:gd name="connsiteX4" fmla="*/ 662336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6" y="150463"/>
                </a:moveTo>
                <a:cubicBezTo>
                  <a:pt x="803687" y="291801"/>
                  <a:pt x="803687" y="520985"/>
                  <a:pt x="662336" y="662336"/>
                </a:cubicBezTo>
                <a:cubicBezTo>
                  <a:pt x="520985" y="803687"/>
                  <a:pt x="291801" y="803687"/>
                  <a:pt x="150463" y="662336"/>
                </a:cubicBezTo>
                <a:cubicBezTo>
                  <a:pt x="9112" y="520985"/>
                  <a:pt x="9112" y="291801"/>
                  <a:pt x="150463" y="150463"/>
                </a:cubicBezTo>
                <a:cubicBezTo>
                  <a:pt x="291801" y="9112"/>
                  <a:pt x="520985" y="9112"/>
                  <a:pt x="662336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2654300" y="37211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2501900" y="40027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2654300" y="40027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3223704" y="2823235"/>
            <a:ext cx="1086027" cy="455866"/>
          </a:xfrm>
          <a:custGeom>
            <a:avLst/>
            <a:gdLst>
              <a:gd name="connsiteX0" fmla="*/ 1047927 w 1086027"/>
              <a:gd name="connsiteY0" fmla="*/ 38100 h 455866"/>
              <a:gd name="connsiteX1" fmla="*/ 73837 w 1086027"/>
              <a:gd name="connsiteY1" fmla="*/ 404317 h 455866"/>
              <a:gd name="connsiteX2" fmla="*/ 38100 w 1086027"/>
              <a:gd name="connsiteY2" fmla="*/ 417766 h 4558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86027" h="455866">
                <a:moveTo>
                  <a:pt x="1047927" y="38100"/>
                </a:moveTo>
                <a:lnTo>
                  <a:pt x="73837" y="404317"/>
                </a:lnTo>
                <a:lnTo>
                  <a:pt x="38100" y="417766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3021622" y="3046831"/>
            <a:ext cx="367576" cy="361518"/>
          </a:xfrm>
          <a:custGeom>
            <a:avLst/>
            <a:gdLst>
              <a:gd name="connsiteX0" fmla="*/ 222224 w 367576"/>
              <a:gd name="connsiteY0" fmla="*/ 38100 h 361518"/>
              <a:gd name="connsiteX1" fmla="*/ 38100 w 367576"/>
              <a:gd name="connsiteY1" fmla="*/ 270141 h 361518"/>
              <a:gd name="connsiteX2" fmla="*/ 329476 w 367576"/>
              <a:gd name="connsiteY2" fmla="*/ 323418 h 3615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67576" h="361518">
                <a:moveTo>
                  <a:pt x="222224" y="38100"/>
                </a:moveTo>
                <a:lnTo>
                  <a:pt x="38100" y="270141"/>
                </a:lnTo>
                <a:lnTo>
                  <a:pt x="329476" y="323418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3021622" y="3189490"/>
            <a:ext cx="313956" cy="165582"/>
          </a:xfrm>
          <a:custGeom>
            <a:avLst/>
            <a:gdLst>
              <a:gd name="connsiteX0" fmla="*/ 275856 w 313956"/>
              <a:gd name="connsiteY0" fmla="*/ 38100 h 165582"/>
              <a:gd name="connsiteX1" fmla="*/ 38100 w 313956"/>
              <a:gd name="connsiteY1" fmla="*/ 127482 h 1655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3956" h="165582">
                <a:moveTo>
                  <a:pt x="275856" y="38100"/>
                </a:moveTo>
                <a:lnTo>
                  <a:pt x="38100" y="12748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4229103" y="1066793"/>
            <a:ext cx="723903" cy="723900"/>
          </a:xfrm>
          <a:custGeom>
            <a:avLst/>
            <a:gdLst>
              <a:gd name="connsiteX0" fmla="*/ 617890 w 723903"/>
              <a:gd name="connsiteY0" fmla="*/ 106013 h 723900"/>
              <a:gd name="connsiteX1" fmla="*/ 617890 w 723903"/>
              <a:gd name="connsiteY1" fmla="*/ 617886 h 723900"/>
              <a:gd name="connsiteX2" fmla="*/ 106003 w 723903"/>
              <a:gd name="connsiteY2" fmla="*/ 617886 h 723900"/>
              <a:gd name="connsiteX3" fmla="*/ 106003 w 723903"/>
              <a:gd name="connsiteY3" fmla="*/ 106013 h 723900"/>
              <a:gd name="connsiteX4" fmla="*/ 617890 w 723903"/>
              <a:gd name="connsiteY4" fmla="*/ 106013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3"/>
                </a:moveTo>
                <a:cubicBezTo>
                  <a:pt x="759240" y="247364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4"/>
                  <a:pt x="106003" y="106013"/>
                </a:cubicBezTo>
                <a:cubicBezTo>
                  <a:pt x="247354" y="-35337"/>
                  <a:pt x="476539" y="-35337"/>
                  <a:pt x="617890" y="106013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4184653" y="1022350"/>
            <a:ext cx="812803" cy="812806"/>
          </a:xfrm>
          <a:custGeom>
            <a:avLst/>
            <a:gdLst>
              <a:gd name="connsiteX0" fmla="*/ 662340 w 812803"/>
              <a:gd name="connsiteY0" fmla="*/ 150463 h 812806"/>
              <a:gd name="connsiteX1" fmla="*/ 662340 w 812803"/>
              <a:gd name="connsiteY1" fmla="*/ 662343 h 812806"/>
              <a:gd name="connsiteX2" fmla="*/ 150453 w 812803"/>
              <a:gd name="connsiteY2" fmla="*/ 662343 h 812806"/>
              <a:gd name="connsiteX3" fmla="*/ 150453 w 812803"/>
              <a:gd name="connsiteY3" fmla="*/ 150463 h 812806"/>
              <a:gd name="connsiteX4" fmla="*/ 662340 w 812803"/>
              <a:gd name="connsiteY4" fmla="*/ 150463 h 8128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6">
                <a:moveTo>
                  <a:pt x="662340" y="150463"/>
                </a:moveTo>
                <a:cubicBezTo>
                  <a:pt x="803690" y="291807"/>
                  <a:pt x="803690" y="520992"/>
                  <a:pt x="662340" y="662343"/>
                </a:cubicBezTo>
                <a:cubicBezTo>
                  <a:pt x="520989" y="803694"/>
                  <a:pt x="291804" y="803694"/>
                  <a:pt x="150453" y="662343"/>
                </a:cubicBezTo>
                <a:cubicBezTo>
                  <a:pt x="9115" y="520992"/>
                  <a:pt x="9115" y="291807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4546600" y="17526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4394200" y="20342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4546600" y="20342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E0D9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828800"/>
            <a:ext cx="3149600" cy="9398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14700" y="4673600"/>
            <a:ext cx="6337300" cy="10414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3800" y="6350000"/>
            <a:ext cx="5511800" cy="8636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6C7A3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666697" y="3784688"/>
            <a:ext cx="9942397" cy="2171763"/>
          </a:xfrm>
          <a:custGeom>
            <a:avLst/>
            <a:gdLst>
              <a:gd name="connsiteX0" fmla="*/ 301523 w 9942397"/>
              <a:gd name="connsiteY0" fmla="*/ 0 h 2171763"/>
              <a:gd name="connsiteX1" fmla="*/ 40347 w 9942397"/>
              <a:gd name="connsiteY1" fmla="*/ 246621 h 2171763"/>
              <a:gd name="connsiteX2" fmla="*/ 0 w 9942397"/>
              <a:gd name="connsiteY2" fmla="*/ 1655750 h 2171763"/>
              <a:gd name="connsiteX3" fmla="*/ 246621 w 9942397"/>
              <a:gd name="connsiteY3" fmla="*/ 1916912 h 2171763"/>
              <a:gd name="connsiteX4" fmla="*/ 9145676 w 9942397"/>
              <a:gd name="connsiteY4" fmla="*/ 2171763 h 2171763"/>
              <a:gd name="connsiteX5" fmla="*/ 9406839 w 9942397"/>
              <a:gd name="connsiteY5" fmla="*/ 1925142 h 2171763"/>
              <a:gd name="connsiteX6" fmla="*/ 9433343 w 9942397"/>
              <a:gd name="connsiteY6" fmla="*/ 999617 h 2171763"/>
              <a:gd name="connsiteX7" fmla="*/ 9942398 w 9942397"/>
              <a:gd name="connsiteY7" fmla="*/ 803757 h 2171763"/>
              <a:gd name="connsiteX8" fmla="*/ 9445383 w 9942397"/>
              <a:gd name="connsiteY8" fmla="*/ 579094 h 2171763"/>
              <a:gd name="connsiteX9" fmla="*/ 9447199 w 9942397"/>
              <a:gd name="connsiteY9" fmla="*/ 516013 h 2171763"/>
              <a:gd name="connsiteX10" fmla="*/ 9200565 w 9942397"/>
              <a:gd name="connsiteY10" fmla="*/ 254851 h 2171763"/>
              <a:gd name="connsiteX11" fmla="*/ 301523 w 9942397"/>
              <a:gd name="connsiteY11" fmla="*/ 0 h 2171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9942397" h="2171763">
                <a:moveTo>
                  <a:pt x="301523" y="0"/>
                </a:moveTo>
                <a:cubicBezTo>
                  <a:pt x="161302" y="-4012"/>
                  <a:pt x="44373" y="106400"/>
                  <a:pt x="40347" y="246621"/>
                </a:cubicBezTo>
                <a:lnTo>
                  <a:pt x="0" y="1655750"/>
                </a:lnTo>
                <a:cubicBezTo>
                  <a:pt x="-4013" y="1795970"/>
                  <a:pt x="106400" y="1912899"/>
                  <a:pt x="246621" y="1916912"/>
                </a:cubicBezTo>
                <a:lnTo>
                  <a:pt x="9145676" y="2171763"/>
                </a:lnTo>
                <a:cubicBezTo>
                  <a:pt x="9285897" y="2175776"/>
                  <a:pt x="9402826" y="2065363"/>
                  <a:pt x="9406839" y="1925142"/>
                </a:cubicBezTo>
                <a:lnTo>
                  <a:pt x="9433343" y="999617"/>
                </a:lnTo>
                <a:lnTo>
                  <a:pt x="9942398" y="803757"/>
                </a:lnTo>
                <a:lnTo>
                  <a:pt x="9445383" y="579094"/>
                </a:lnTo>
                <a:lnTo>
                  <a:pt x="9447199" y="516013"/>
                </a:lnTo>
                <a:cubicBezTo>
                  <a:pt x="9451213" y="375792"/>
                  <a:pt x="9340799" y="258864"/>
                  <a:pt x="9200565" y="254851"/>
                </a:cubicBezTo>
                <a:lnTo>
                  <a:pt x="301523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4900" y="4178300"/>
            <a:ext cx="7962900" cy="6604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4900" y="4902200"/>
            <a:ext cx="7353300" cy="6731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336806" y="8686800"/>
            <a:ext cx="723900" cy="723900"/>
          </a:xfrm>
          <a:custGeom>
            <a:avLst/>
            <a:gdLst>
              <a:gd name="connsiteX0" fmla="*/ 617886 w 723900"/>
              <a:gd name="connsiteY0" fmla="*/ 106012 h 723900"/>
              <a:gd name="connsiteX1" fmla="*/ 617886 w 723900"/>
              <a:gd name="connsiteY1" fmla="*/ 617887 h 723900"/>
              <a:gd name="connsiteX2" fmla="*/ 106013 w 723900"/>
              <a:gd name="connsiteY2" fmla="*/ 617887 h 723900"/>
              <a:gd name="connsiteX3" fmla="*/ 106013 w 723900"/>
              <a:gd name="connsiteY3" fmla="*/ 106012 h 723900"/>
              <a:gd name="connsiteX4" fmla="*/ 617886 w 723900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617886" y="106012"/>
                </a:moveTo>
                <a:cubicBezTo>
                  <a:pt x="759237" y="247363"/>
                  <a:pt x="759237" y="476536"/>
                  <a:pt x="617886" y="617887"/>
                </a:cubicBezTo>
                <a:cubicBezTo>
                  <a:pt x="476535" y="759237"/>
                  <a:pt x="247351" y="759237"/>
                  <a:pt x="106013" y="617887"/>
                </a:cubicBezTo>
                <a:cubicBezTo>
                  <a:pt x="-35337" y="476536"/>
                  <a:pt x="-35337" y="247363"/>
                  <a:pt x="106013" y="106012"/>
                </a:cubicBezTo>
                <a:cubicBezTo>
                  <a:pt x="247351" y="-35337"/>
                  <a:pt x="476535" y="-35337"/>
                  <a:pt x="617886" y="10601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92356" y="8642356"/>
            <a:ext cx="812800" cy="812800"/>
          </a:xfrm>
          <a:custGeom>
            <a:avLst/>
            <a:gdLst>
              <a:gd name="connsiteX0" fmla="*/ 662336 w 812800"/>
              <a:gd name="connsiteY0" fmla="*/ 150463 h 812800"/>
              <a:gd name="connsiteX1" fmla="*/ 662336 w 812800"/>
              <a:gd name="connsiteY1" fmla="*/ 662337 h 812800"/>
              <a:gd name="connsiteX2" fmla="*/ 150463 w 812800"/>
              <a:gd name="connsiteY2" fmla="*/ 662337 h 812800"/>
              <a:gd name="connsiteX3" fmla="*/ 150463 w 812800"/>
              <a:gd name="connsiteY3" fmla="*/ 150463 h 812800"/>
              <a:gd name="connsiteX4" fmla="*/ 662336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6" y="150463"/>
                </a:moveTo>
                <a:cubicBezTo>
                  <a:pt x="803687" y="291801"/>
                  <a:pt x="803687" y="520986"/>
                  <a:pt x="662336" y="662337"/>
                </a:cubicBezTo>
                <a:cubicBezTo>
                  <a:pt x="520985" y="803688"/>
                  <a:pt x="291801" y="803688"/>
                  <a:pt x="150463" y="662337"/>
                </a:cubicBezTo>
                <a:cubicBezTo>
                  <a:pt x="9112" y="520986"/>
                  <a:pt x="9112" y="291801"/>
                  <a:pt x="150463" y="150463"/>
                </a:cubicBezTo>
                <a:cubicBezTo>
                  <a:pt x="291801" y="9112"/>
                  <a:pt x="520985" y="9112"/>
                  <a:pt x="662336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318003" y="4241793"/>
            <a:ext cx="723903" cy="723900"/>
          </a:xfrm>
          <a:custGeom>
            <a:avLst/>
            <a:gdLst>
              <a:gd name="connsiteX0" fmla="*/ 617890 w 723903"/>
              <a:gd name="connsiteY0" fmla="*/ 106012 h 723900"/>
              <a:gd name="connsiteX1" fmla="*/ 617890 w 723903"/>
              <a:gd name="connsiteY1" fmla="*/ 617886 h 723900"/>
              <a:gd name="connsiteX2" fmla="*/ 106003 w 723903"/>
              <a:gd name="connsiteY2" fmla="*/ 617886 h 723900"/>
              <a:gd name="connsiteX3" fmla="*/ 106003 w 723903"/>
              <a:gd name="connsiteY3" fmla="*/ 106012 h 723900"/>
              <a:gd name="connsiteX4" fmla="*/ 617890 w 723903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7"/>
                  <a:pt x="476539" y="-35337"/>
                  <a:pt x="617890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273553" y="4197353"/>
            <a:ext cx="812803" cy="812803"/>
          </a:xfrm>
          <a:custGeom>
            <a:avLst/>
            <a:gdLst>
              <a:gd name="connsiteX0" fmla="*/ 662340 w 812803"/>
              <a:gd name="connsiteY0" fmla="*/ 150453 h 812803"/>
              <a:gd name="connsiteX1" fmla="*/ 662340 w 812803"/>
              <a:gd name="connsiteY1" fmla="*/ 662340 h 812803"/>
              <a:gd name="connsiteX2" fmla="*/ 150453 w 812803"/>
              <a:gd name="connsiteY2" fmla="*/ 662340 h 812803"/>
              <a:gd name="connsiteX3" fmla="*/ 150453 w 812803"/>
              <a:gd name="connsiteY3" fmla="*/ 150453 h 812803"/>
              <a:gd name="connsiteX4" fmla="*/ 662340 w 812803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3">
                <a:moveTo>
                  <a:pt x="662340" y="150453"/>
                </a:moveTo>
                <a:cubicBezTo>
                  <a:pt x="803690" y="291804"/>
                  <a:pt x="803690" y="520989"/>
                  <a:pt x="662340" y="662340"/>
                </a:cubicBezTo>
                <a:cubicBezTo>
                  <a:pt x="520989" y="803690"/>
                  <a:pt x="291804" y="803690"/>
                  <a:pt x="150453" y="662340"/>
                </a:cubicBezTo>
                <a:cubicBezTo>
                  <a:pt x="9115" y="520989"/>
                  <a:pt x="9115" y="291804"/>
                  <a:pt x="150453" y="150453"/>
                </a:cubicBezTo>
                <a:cubicBezTo>
                  <a:pt x="291804" y="9115"/>
                  <a:pt x="520989" y="9115"/>
                  <a:pt x="662340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318003" y="2895593"/>
            <a:ext cx="723903" cy="723900"/>
          </a:xfrm>
          <a:custGeom>
            <a:avLst/>
            <a:gdLst>
              <a:gd name="connsiteX0" fmla="*/ 617890 w 723903"/>
              <a:gd name="connsiteY0" fmla="*/ 106013 h 723900"/>
              <a:gd name="connsiteX1" fmla="*/ 617890 w 723903"/>
              <a:gd name="connsiteY1" fmla="*/ 617886 h 723900"/>
              <a:gd name="connsiteX2" fmla="*/ 106003 w 723903"/>
              <a:gd name="connsiteY2" fmla="*/ 617886 h 723900"/>
              <a:gd name="connsiteX3" fmla="*/ 106003 w 723903"/>
              <a:gd name="connsiteY3" fmla="*/ 106013 h 723900"/>
              <a:gd name="connsiteX4" fmla="*/ 617890 w 723903"/>
              <a:gd name="connsiteY4" fmla="*/ 106013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3"/>
                </a:moveTo>
                <a:cubicBezTo>
                  <a:pt x="759240" y="247364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4"/>
                  <a:pt x="106003" y="106013"/>
                </a:cubicBezTo>
                <a:cubicBezTo>
                  <a:pt x="247354" y="-35337"/>
                  <a:pt x="476539" y="-35337"/>
                  <a:pt x="617890" y="106013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273553" y="28511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6 h 812800"/>
              <a:gd name="connsiteX2" fmla="*/ 150453 w 812803"/>
              <a:gd name="connsiteY2" fmla="*/ 662336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5"/>
                  <a:pt x="662340" y="662336"/>
                </a:cubicBezTo>
                <a:cubicBezTo>
                  <a:pt x="520989" y="803687"/>
                  <a:pt x="291804" y="803687"/>
                  <a:pt x="150453" y="662336"/>
                </a:cubicBezTo>
                <a:cubicBezTo>
                  <a:pt x="9115" y="520985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638941" y="3582085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486541" y="3863708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638941" y="3863708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324106" y="7480293"/>
            <a:ext cx="723900" cy="723899"/>
          </a:xfrm>
          <a:custGeom>
            <a:avLst/>
            <a:gdLst>
              <a:gd name="connsiteX0" fmla="*/ 617886 w 723900"/>
              <a:gd name="connsiteY0" fmla="*/ 106012 h 723899"/>
              <a:gd name="connsiteX1" fmla="*/ 617886 w 723900"/>
              <a:gd name="connsiteY1" fmla="*/ 617886 h 723899"/>
              <a:gd name="connsiteX2" fmla="*/ 106013 w 723900"/>
              <a:gd name="connsiteY2" fmla="*/ 617886 h 723899"/>
              <a:gd name="connsiteX3" fmla="*/ 106013 w 723900"/>
              <a:gd name="connsiteY3" fmla="*/ 106012 h 723899"/>
              <a:gd name="connsiteX4" fmla="*/ 617886 w 723900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899">
                <a:moveTo>
                  <a:pt x="617886" y="106012"/>
                </a:moveTo>
                <a:cubicBezTo>
                  <a:pt x="759237" y="247363"/>
                  <a:pt x="759237" y="476548"/>
                  <a:pt x="617886" y="617886"/>
                </a:cubicBezTo>
                <a:cubicBezTo>
                  <a:pt x="476535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8"/>
                  <a:pt x="476535" y="-35338"/>
                  <a:pt x="617886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279656" y="7435856"/>
            <a:ext cx="812800" cy="812800"/>
          </a:xfrm>
          <a:custGeom>
            <a:avLst/>
            <a:gdLst>
              <a:gd name="connsiteX0" fmla="*/ 662336 w 812800"/>
              <a:gd name="connsiteY0" fmla="*/ 150463 h 812800"/>
              <a:gd name="connsiteX1" fmla="*/ 662336 w 812800"/>
              <a:gd name="connsiteY1" fmla="*/ 662337 h 812800"/>
              <a:gd name="connsiteX2" fmla="*/ 150463 w 812800"/>
              <a:gd name="connsiteY2" fmla="*/ 662337 h 812800"/>
              <a:gd name="connsiteX3" fmla="*/ 150463 w 812800"/>
              <a:gd name="connsiteY3" fmla="*/ 150463 h 812800"/>
              <a:gd name="connsiteX4" fmla="*/ 662336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6" y="150463"/>
                </a:moveTo>
                <a:cubicBezTo>
                  <a:pt x="803687" y="291801"/>
                  <a:pt x="803687" y="520986"/>
                  <a:pt x="662336" y="662337"/>
                </a:cubicBezTo>
                <a:cubicBezTo>
                  <a:pt x="520985" y="803688"/>
                  <a:pt x="291801" y="803688"/>
                  <a:pt x="150463" y="662337"/>
                </a:cubicBezTo>
                <a:cubicBezTo>
                  <a:pt x="9112" y="520986"/>
                  <a:pt x="9112" y="291801"/>
                  <a:pt x="150463" y="150463"/>
                </a:cubicBezTo>
                <a:cubicBezTo>
                  <a:pt x="291801" y="9112"/>
                  <a:pt x="520985" y="9112"/>
                  <a:pt x="662336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635500" y="22733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483100" y="25549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635500" y="25549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336806" y="6172193"/>
            <a:ext cx="723900" cy="723899"/>
          </a:xfrm>
          <a:custGeom>
            <a:avLst/>
            <a:gdLst>
              <a:gd name="connsiteX0" fmla="*/ 617886 w 723900"/>
              <a:gd name="connsiteY0" fmla="*/ 106012 h 723899"/>
              <a:gd name="connsiteX1" fmla="*/ 617886 w 723900"/>
              <a:gd name="connsiteY1" fmla="*/ 617886 h 723899"/>
              <a:gd name="connsiteX2" fmla="*/ 106013 w 723900"/>
              <a:gd name="connsiteY2" fmla="*/ 617886 h 723899"/>
              <a:gd name="connsiteX3" fmla="*/ 106013 w 723900"/>
              <a:gd name="connsiteY3" fmla="*/ 106012 h 723899"/>
              <a:gd name="connsiteX4" fmla="*/ 617886 w 723900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899">
                <a:moveTo>
                  <a:pt x="617886" y="106012"/>
                </a:moveTo>
                <a:cubicBezTo>
                  <a:pt x="759237" y="247363"/>
                  <a:pt x="759237" y="476548"/>
                  <a:pt x="617886" y="617886"/>
                </a:cubicBezTo>
                <a:cubicBezTo>
                  <a:pt x="476535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7"/>
                  <a:pt x="476535" y="-35337"/>
                  <a:pt x="617886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292356" y="6127753"/>
            <a:ext cx="812800" cy="812803"/>
          </a:xfrm>
          <a:custGeom>
            <a:avLst/>
            <a:gdLst>
              <a:gd name="connsiteX0" fmla="*/ 662336 w 812800"/>
              <a:gd name="connsiteY0" fmla="*/ 150453 h 812803"/>
              <a:gd name="connsiteX1" fmla="*/ 662336 w 812800"/>
              <a:gd name="connsiteY1" fmla="*/ 662340 h 812803"/>
              <a:gd name="connsiteX2" fmla="*/ 150463 w 812800"/>
              <a:gd name="connsiteY2" fmla="*/ 662340 h 812803"/>
              <a:gd name="connsiteX3" fmla="*/ 150463 w 812800"/>
              <a:gd name="connsiteY3" fmla="*/ 150453 h 812803"/>
              <a:gd name="connsiteX4" fmla="*/ 662336 w 812800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3">
                <a:moveTo>
                  <a:pt x="662336" y="150453"/>
                </a:moveTo>
                <a:cubicBezTo>
                  <a:pt x="803687" y="291804"/>
                  <a:pt x="803687" y="520989"/>
                  <a:pt x="662336" y="662340"/>
                </a:cubicBezTo>
                <a:cubicBezTo>
                  <a:pt x="520985" y="803691"/>
                  <a:pt x="291801" y="803691"/>
                  <a:pt x="150463" y="662340"/>
                </a:cubicBezTo>
                <a:cubicBezTo>
                  <a:pt x="9112" y="520989"/>
                  <a:pt x="9112" y="291804"/>
                  <a:pt x="150463" y="150453"/>
                </a:cubicBezTo>
                <a:cubicBezTo>
                  <a:pt x="291801" y="9115"/>
                  <a:pt x="520985" y="9115"/>
                  <a:pt x="662336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318003" y="317493"/>
            <a:ext cx="723903" cy="723899"/>
          </a:xfrm>
          <a:custGeom>
            <a:avLst/>
            <a:gdLst>
              <a:gd name="connsiteX0" fmla="*/ 617890 w 723903"/>
              <a:gd name="connsiteY0" fmla="*/ 106013 h 723899"/>
              <a:gd name="connsiteX1" fmla="*/ 617890 w 723903"/>
              <a:gd name="connsiteY1" fmla="*/ 617886 h 723899"/>
              <a:gd name="connsiteX2" fmla="*/ 106003 w 723903"/>
              <a:gd name="connsiteY2" fmla="*/ 617886 h 723899"/>
              <a:gd name="connsiteX3" fmla="*/ 106003 w 723903"/>
              <a:gd name="connsiteY3" fmla="*/ 106013 h 723899"/>
              <a:gd name="connsiteX4" fmla="*/ 617890 w 723903"/>
              <a:gd name="connsiteY4" fmla="*/ 106013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899">
                <a:moveTo>
                  <a:pt x="617890" y="106013"/>
                </a:moveTo>
                <a:cubicBezTo>
                  <a:pt x="759240" y="247364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4"/>
                  <a:pt x="106003" y="106013"/>
                </a:cubicBezTo>
                <a:cubicBezTo>
                  <a:pt x="247354" y="-35337"/>
                  <a:pt x="476539" y="-35337"/>
                  <a:pt x="617890" y="106013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273553" y="273050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6 h 812800"/>
              <a:gd name="connsiteX2" fmla="*/ 150453 w 812803"/>
              <a:gd name="connsiteY2" fmla="*/ 662336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13"/>
                  <a:pt x="803690" y="520986"/>
                  <a:pt x="662340" y="662336"/>
                </a:cubicBezTo>
                <a:cubicBezTo>
                  <a:pt x="520989" y="803687"/>
                  <a:pt x="291804" y="803687"/>
                  <a:pt x="150453" y="662336"/>
                </a:cubicBezTo>
                <a:cubicBezTo>
                  <a:pt x="9115" y="520986"/>
                  <a:pt x="9115" y="291813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635500" y="10033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483100" y="12849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635500" y="12849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2324106" y="4914893"/>
            <a:ext cx="723900" cy="723900"/>
          </a:xfrm>
          <a:custGeom>
            <a:avLst/>
            <a:gdLst>
              <a:gd name="connsiteX0" fmla="*/ 617886 w 723900"/>
              <a:gd name="connsiteY0" fmla="*/ 106012 h 723900"/>
              <a:gd name="connsiteX1" fmla="*/ 617886 w 723900"/>
              <a:gd name="connsiteY1" fmla="*/ 617886 h 723900"/>
              <a:gd name="connsiteX2" fmla="*/ 106013 w 723900"/>
              <a:gd name="connsiteY2" fmla="*/ 617886 h 723900"/>
              <a:gd name="connsiteX3" fmla="*/ 106013 w 723900"/>
              <a:gd name="connsiteY3" fmla="*/ 106012 h 723900"/>
              <a:gd name="connsiteX4" fmla="*/ 617886 w 723900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617886" y="106012"/>
                </a:moveTo>
                <a:cubicBezTo>
                  <a:pt x="759237" y="247363"/>
                  <a:pt x="759237" y="476548"/>
                  <a:pt x="617886" y="617886"/>
                </a:cubicBezTo>
                <a:cubicBezTo>
                  <a:pt x="476535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7"/>
                  <a:pt x="476535" y="-35337"/>
                  <a:pt x="617886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279656" y="4870453"/>
            <a:ext cx="812800" cy="812803"/>
          </a:xfrm>
          <a:custGeom>
            <a:avLst/>
            <a:gdLst>
              <a:gd name="connsiteX0" fmla="*/ 662336 w 812800"/>
              <a:gd name="connsiteY0" fmla="*/ 150453 h 812803"/>
              <a:gd name="connsiteX1" fmla="*/ 662336 w 812800"/>
              <a:gd name="connsiteY1" fmla="*/ 662340 h 812803"/>
              <a:gd name="connsiteX2" fmla="*/ 150463 w 812800"/>
              <a:gd name="connsiteY2" fmla="*/ 662340 h 812803"/>
              <a:gd name="connsiteX3" fmla="*/ 150463 w 812800"/>
              <a:gd name="connsiteY3" fmla="*/ 150453 h 812803"/>
              <a:gd name="connsiteX4" fmla="*/ 662336 w 812800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3">
                <a:moveTo>
                  <a:pt x="662336" y="150453"/>
                </a:moveTo>
                <a:cubicBezTo>
                  <a:pt x="803687" y="291804"/>
                  <a:pt x="803687" y="520989"/>
                  <a:pt x="662336" y="662340"/>
                </a:cubicBezTo>
                <a:cubicBezTo>
                  <a:pt x="520985" y="803690"/>
                  <a:pt x="291801" y="803690"/>
                  <a:pt x="150463" y="662340"/>
                </a:cubicBezTo>
                <a:cubicBezTo>
                  <a:pt x="9112" y="520989"/>
                  <a:pt x="9112" y="291804"/>
                  <a:pt x="150463" y="150453"/>
                </a:cubicBezTo>
                <a:cubicBezTo>
                  <a:pt x="291801" y="9115"/>
                  <a:pt x="520985" y="9115"/>
                  <a:pt x="662336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654300" y="56007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501900" y="58823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654300" y="58823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166021" y="4601565"/>
            <a:ext cx="1231823" cy="529094"/>
          </a:xfrm>
          <a:custGeom>
            <a:avLst/>
            <a:gdLst>
              <a:gd name="connsiteX0" fmla="*/ 1193723 w 1231823"/>
              <a:gd name="connsiteY0" fmla="*/ 38100 h 529094"/>
              <a:gd name="connsiteX1" fmla="*/ 73647 w 1231823"/>
              <a:gd name="connsiteY1" fmla="*/ 477062 h 529094"/>
              <a:gd name="connsiteX2" fmla="*/ 38100 w 1231823"/>
              <a:gd name="connsiteY2" fmla="*/ 490994 h 5290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231823" h="529094">
                <a:moveTo>
                  <a:pt x="1193723" y="38100"/>
                </a:moveTo>
                <a:lnTo>
                  <a:pt x="73647" y="477062"/>
                </a:lnTo>
                <a:lnTo>
                  <a:pt x="38100" y="490994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965005" y="4898669"/>
            <a:ext cx="368300" cy="359994"/>
          </a:xfrm>
          <a:custGeom>
            <a:avLst/>
            <a:gdLst>
              <a:gd name="connsiteX0" fmla="*/ 218986 w 368300"/>
              <a:gd name="connsiteY0" fmla="*/ 38100 h 359994"/>
              <a:gd name="connsiteX1" fmla="*/ 38100 w 368300"/>
              <a:gd name="connsiteY1" fmla="*/ 272669 h 359994"/>
              <a:gd name="connsiteX2" fmla="*/ 330200 w 368300"/>
              <a:gd name="connsiteY2" fmla="*/ 3218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68300" h="359994">
                <a:moveTo>
                  <a:pt x="218986" y="38100"/>
                </a:moveTo>
                <a:lnTo>
                  <a:pt x="38100" y="272669"/>
                </a:lnTo>
                <a:lnTo>
                  <a:pt x="330200" y="321894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2965005" y="5040566"/>
            <a:ext cx="312686" cy="168871"/>
          </a:xfrm>
          <a:custGeom>
            <a:avLst/>
            <a:gdLst>
              <a:gd name="connsiteX0" fmla="*/ 274586 w 312686"/>
              <a:gd name="connsiteY0" fmla="*/ 38100 h 168871"/>
              <a:gd name="connsiteX1" fmla="*/ 38100 w 312686"/>
              <a:gd name="connsiteY1" fmla="*/ 130771 h 1688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2686" h="168871">
                <a:moveTo>
                  <a:pt x="274586" y="38100"/>
                </a:moveTo>
                <a:lnTo>
                  <a:pt x="38100" y="13077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2654300" y="81280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2501900" y="84096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2654300" y="84096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2654300" y="68453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2501900" y="71269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2654300" y="71269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4305303" y="1625593"/>
            <a:ext cx="723903" cy="723900"/>
          </a:xfrm>
          <a:custGeom>
            <a:avLst/>
            <a:gdLst>
              <a:gd name="connsiteX0" fmla="*/ 617890 w 723903"/>
              <a:gd name="connsiteY0" fmla="*/ 106013 h 723900"/>
              <a:gd name="connsiteX1" fmla="*/ 617890 w 723903"/>
              <a:gd name="connsiteY1" fmla="*/ 617886 h 723900"/>
              <a:gd name="connsiteX2" fmla="*/ 106003 w 723903"/>
              <a:gd name="connsiteY2" fmla="*/ 617886 h 723900"/>
              <a:gd name="connsiteX3" fmla="*/ 106003 w 723903"/>
              <a:gd name="connsiteY3" fmla="*/ 106013 h 723900"/>
              <a:gd name="connsiteX4" fmla="*/ 617890 w 723903"/>
              <a:gd name="connsiteY4" fmla="*/ 106013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3"/>
                </a:moveTo>
                <a:cubicBezTo>
                  <a:pt x="759240" y="247364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4"/>
                  <a:pt x="106003" y="106013"/>
                </a:cubicBezTo>
                <a:cubicBezTo>
                  <a:pt x="247354" y="-35337"/>
                  <a:pt x="476539" y="-35337"/>
                  <a:pt x="617890" y="106013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4260853" y="15811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6 h 812800"/>
              <a:gd name="connsiteX2" fmla="*/ 150453 w 812803"/>
              <a:gd name="connsiteY2" fmla="*/ 662336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5"/>
                  <a:pt x="662340" y="662336"/>
                </a:cubicBezTo>
                <a:cubicBezTo>
                  <a:pt x="520989" y="803687"/>
                  <a:pt x="291804" y="803687"/>
                  <a:pt x="150453" y="662336"/>
                </a:cubicBezTo>
                <a:cubicBezTo>
                  <a:pt x="9115" y="520985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2500" y="4724400"/>
            <a:ext cx="5346700" cy="533400"/>
          </a:xfrm>
          <a:prstGeom prst="rect">
            <a:avLst/>
          </a:prstGeom>
          <a:noFill/>
        </p:spPr>
      </p:pic>
      <p:sp>
        <p:nvSpPr>
          <p:cNvPr id="42" name="TextBox 41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892800" y="787400"/>
            <a:ext cx="6565900" cy="2095500"/>
          </a:xfrm>
          <a:custGeom>
            <a:avLst/>
            <a:gdLst>
              <a:gd name="connsiteX0" fmla="*/ 0 w 6565900"/>
              <a:gd name="connsiteY0" fmla="*/ 1797507 h 2095500"/>
              <a:gd name="connsiteX1" fmla="*/ 0 w 6565900"/>
              <a:gd name="connsiteY1" fmla="*/ 297992 h 2095500"/>
              <a:gd name="connsiteX2" fmla="*/ 297992 w 6565900"/>
              <a:gd name="connsiteY2" fmla="*/ 0 h 2095500"/>
              <a:gd name="connsiteX3" fmla="*/ 6267907 w 6565900"/>
              <a:gd name="connsiteY3" fmla="*/ 0 h 2095500"/>
              <a:gd name="connsiteX4" fmla="*/ 6565900 w 6565900"/>
              <a:gd name="connsiteY4" fmla="*/ 297992 h 2095500"/>
              <a:gd name="connsiteX5" fmla="*/ 6565900 w 6565900"/>
              <a:gd name="connsiteY5" fmla="*/ 1797507 h 2095500"/>
              <a:gd name="connsiteX6" fmla="*/ 6267907 w 6565900"/>
              <a:gd name="connsiteY6" fmla="*/ 2095500 h 2095500"/>
              <a:gd name="connsiteX7" fmla="*/ 297992 w 6565900"/>
              <a:gd name="connsiteY7" fmla="*/ 2095500 h 2095500"/>
              <a:gd name="connsiteX8" fmla="*/ 0 w 6565900"/>
              <a:gd name="connsiteY8" fmla="*/ 1797507 h 2095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565900" h="2095500">
                <a:moveTo>
                  <a:pt x="0" y="1797507"/>
                </a:moveTo>
                <a:lnTo>
                  <a:pt x="0" y="297992"/>
                </a:lnTo>
                <a:cubicBezTo>
                  <a:pt x="0" y="133413"/>
                  <a:pt x="133413" y="0"/>
                  <a:pt x="297992" y="0"/>
                </a:cubicBezTo>
                <a:lnTo>
                  <a:pt x="6267907" y="0"/>
                </a:lnTo>
                <a:cubicBezTo>
                  <a:pt x="6432486" y="0"/>
                  <a:pt x="6565900" y="133413"/>
                  <a:pt x="6565900" y="297992"/>
                </a:cubicBezTo>
                <a:lnTo>
                  <a:pt x="6565900" y="1797507"/>
                </a:lnTo>
                <a:cubicBezTo>
                  <a:pt x="6565900" y="1962086"/>
                  <a:pt x="6432486" y="2095500"/>
                  <a:pt x="6267907" y="2095500"/>
                </a:cubicBezTo>
                <a:lnTo>
                  <a:pt x="297992" y="2095500"/>
                </a:lnTo>
                <a:cubicBezTo>
                  <a:pt x="133413" y="2095500"/>
                  <a:pt x="0" y="1962086"/>
                  <a:pt x="0" y="179750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591303" y="2616196"/>
            <a:ext cx="939793" cy="571506"/>
          </a:xfrm>
          <a:custGeom>
            <a:avLst/>
            <a:gdLst>
              <a:gd name="connsiteX0" fmla="*/ 802167 w 939793"/>
              <a:gd name="connsiteY0" fmla="*/ 83696 h 571506"/>
              <a:gd name="connsiteX1" fmla="*/ 802167 w 939793"/>
              <a:gd name="connsiteY1" fmla="*/ 487810 h 571506"/>
              <a:gd name="connsiteX2" fmla="*/ 137626 w 939793"/>
              <a:gd name="connsiteY2" fmla="*/ 487810 h 571506"/>
              <a:gd name="connsiteX3" fmla="*/ 137626 w 939793"/>
              <a:gd name="connsiteY3" fmla="*/ 83696 h 571506"/>
              <a:gd name="connsiteX4" fmla="*/ 802167 w 939793"/>
              <a:gd name="connsiteY4" fmla="*/ 83696 h 5715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39793" h="571506">
                <a:moveTo>
                  <a:pt x="802167" y="83696"/>
                </a:moveTo>
                <a:cubicBezTo>
                  <a:pt x="985669" y="195290"/>
                  <a:pt x="985669" y="376215"/>
                  <a:pt x="802167" y="487810"/>
                </a:cubicBezTo>
                <a:cubicBezTo>
                  <a:pt x="618664" y="599405"/>
                  <a:pt x="321129" y="599405"/>
                  <a:pt x="137626" y="487810"/>
                </a:cubicBezTo>
                <a:cubicBezTo>
                  <a:pt x="-45875" y="376215"/>
                  <a:pt x="-45875" y="195290"/>
                  <a:pt x="137626" y="83696"/>
                </a:cubicBezTo>
                <a:cubicBezTo>
                  <a:pt x="321129" y="-27898"/>
                  <a:pt x="618664" y="-27898"/>
                  <a:pt x="802167" y="8369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032500" y="3251203"/>
            <a:ext cx="698500" cy="457193"/>
          </a:xfrm>
          <a:custGeom>
            <a:avLst/>
            <a:gdLst>
              <a:gd name="connsiteX0" fmla="*/ 596201 w 698500"/>
              <a:gd name="connsiteY0" fmla="*/ 66951 h 457193"/>
              <a:gd name="connsiteX1" fmla="*/ 596201 w 698500"/>
              <a:gd name="connsiteY1" fmla="*/ 390242 h 457193"/>
              <a:gd name="connsiteX2" fmla="*/ 102298 w 698500"/>
              <a:gd name="connsiteY2" fmla="*/ 390242 h 457193"/>
              <a:gd name="connsiteX3" fmla="*/ 102298 w 698500"/>
              <a:gd name="connsiteY3" fmla="*/ 66951 h 457193"/>
              <a:gd name="connsiteX4" fmla="*/ 596201 w 698500"/>
              <a:gd name="connsiteY4" fmla="*/ 66951 h 4571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457193">
                <a:moveTo>
                  <a:pt x="596201" y="66951"/>
                </a:moveTo>
                <a:cubicBezTo>
                  <a:pt x="732599" y="156219"/>
                  <a:pt x="732599" y="300961"/>
                  <a:pt x="596201" y="390242"/>
                </a:cubicBezTo>
                <a:cubicBezTo>
                  <a:pt x="459816" y="479510"/>
                  <a:pt x="238683" y="479510"/>
                  <a:pt x="102298" y="390242"/>
                </a:cubicBezTo>
                <a:cubicBezTo>
                  <a:pt x="-34099" y="300961"/>
                  <a:pt x="-34099" y="156219"/>
                  <a:pt x="102298" y="66951"/>
                </a:cubicBezTo>
                <a:cubicBezTo>
                  <a:pt x="238683" y="-22317"/>
                  <a:pt x="459816" y="-22317"/>
                  <a:pt x="596201" y="6695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61200" y="1143000"/>
            <a:ext cx="4254500" cy="5334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93900"/>
            <a:ext cx="11252200" cy="77597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20860" y="95529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E0D9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00300" y="4521200"/>
            <a:ext cx="8204200" cy="889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336806" y="8686800"/>
            <a:ext cx="723900" cy="723900"/>
          </a:xfrm>
          <a:custGeom>
            <a:avLst/>
            <a:gdLst>
              <a:gd name="connsiteX0" fmla="*/ 617886 w 723900"/>
              <a:gd name="connsiteY0" fmla="*/ 106012 h 723900"/>
              <a:gd name="connsiteX1" fmla="*/ 617886 w 723900"/>
              <a:gd name="connsiteY1" fmla="*/ 617887 h 723900"/>
              <a:gd name="connsiteX2" fmla="*/ 106013 w 723900"/>
              <a:gd name="connsiteY2" fmla="*/ 617887 h 723900"/>
              <a:gd name="connsiteX3" fmla="*/ 106013 w 723900"/>
              <a:gd name="connsiteY3" fmla="*/ 106012 h 723900"/>
              <a:gd name="connsiteX4" fmla="*/ 617886 w 723900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617886" y="106012"/>
                </a:moveTo>
                <a:cubicBezTo>
                  <a:pt x="759237" y="247363"/>
                  <a:pt x="759237" y="476536"/>
                  <a:pt x="617886" y="617887"/>
                </a:cubicBezTo>
                <a:cubicBezTo>
                  <a:pt x="476535" y="759237"/>
                  <a:pt x="247351" y="759237"/>
                  <a:pt x="106013" y="617887"/>
                </a:cubicBezTo>
                <a:cubicBezTo>
                  <a:pt x="-35337" y="476536"/>
                  <a:pt x="-35337" y="247363"/>
                  <a:pt x="106013" y="106012"/>
                </a:cubicBezTo>
                <a:cubicBezTo>
                  <a:pt x="247351" y="-35337"/>
                  <a:pt x="476535" y="-35337"/>
                  <a:pt x="617886" y="10601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92356" y="8642356"/>
            <a:ext cx="812800" cy="812800"/>
          </a:xfrm>
          <a:custGeom>
            <a:avLst/>
            <a:gdLst>
              <a:gd name="connsiteX0" fmla="*/ 662336 w 812800"/>
              <a:gd name="connsiteY0" fmla="*/ 150463 h 812800"/>
              <a:gd name="connsiteX1" fmla="*/ 662336 w 812800"/>
              <a:gd name="connsiteY1" fmla="*/ 662337 h 812800"/>
              <a:gd name="connsiteX2" fmla="*/ 150463 w 812800"/>
              <a:gd name="connsiteY2" fmla="*/ 662337 h 812800"/>
              <a:gd name="connsiteX3" fmla="*/ 150463 w 812800"/>
              <a:gd name="connsiteY3" fmla="*/ 150463 h 812800"/>
              <a:gd name="connsiteX4" fmla="*/ 662336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6" y="150463"/>
                </a:moveTo>
                <a:cubicBezTo>
                  <a:pt x="803687" y="291801"/>
                  <a:pt x="803687" y="520986"/>
                  <a:pt x="662336" y="662337"/>
                </a:cubicBezTo>
                <a:cubicBezTo>
                  <a:pt x="520985" y="803688"/>
                  <a:pt x="291801" y="803688"/>
                  <a:pt x="150463" y="662337"/>
                </a:cubicBezTo>
                <a:cubicBezTo>
                  <a:pt x="9112" y="520986"/>
                  <a:pt x="9112" y="291801"/>
                  <a:pt x="150463" y="150463"/>
                </a:cubicBezTo>
                <a:cubicBezTo>
                  <a:pt x="291801" y="9112"/>
                  <a:pt x="520985" y="9112"/>
                  <a:pt x="662336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318003" y="4241793"/>
            <a:ext cx="723903" cy="723900"/>
          </a:xfrm>
          <a:custGeom>
            <a:avLst/>
            <a:gdLst>
              <a:gd name="connsiteX0" fmla="*/ 617890 w 723903"/>
              <a:gd name="connsiteY0" fmla="*/ 106012 h 723900"/>
              <a:gd name="connsiteX1" fmla="*/ 617890 w 723903"/>
              <a:gd name="connsiteY1" fmla="*/ 617886 h 723900"/>
              <a:gd name="connsiteX2" fmla="*/ 106003 w 723903"/>
              <a:gd name="connsiteY2" fmla="*/ 617886 h 723900"/>
              <a:gd name="connsiteX3" fmla="*/ 106003 w 723903"/>
              <a:gd name="connsiteY3" fmla="*/ 106012 h 723900"/>
              <a:gd name="connsiteX4" fmla="*/ 617890 w 723903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7"/>
                  <a:pt x="476539" y="-35337"/>
                  <a:pt x="617890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273553" y="4197353"/>
            <a:ext cx="812803" cy="812803"/>
          </a:xfrm>
          <a:custGeom>
            <a:avLst/>
            <a:gdLst>
              <a:gd name="connsiteX0" fmla="*/ 662340 w 812803"/>
              <a:gd name="connsiteY0" fmla="*/ 150453 h 812803"/>
              <a:gd name="connsiteX1" fmla="*/ 662340 w 812803"/>
              <a:gd name="connsiteY1" fmla="*/ 662340 h 812803"/>
              <a:gd name="connsiteX2" fmla="*/ 150453 w 812803"/>
              <a:gd name="connsiteY2" fmla="*/ 662340 h 812803"/>
              <a:gd name="connsiteX3" fmla="*/ 150453 w 812803"/>
              <a:gd name="connsiteY3" fmla="*/ 150453 h 812803"/>
              <a:gd name="connsiteX4" fmla="*/ 662340 w 812803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3">
                <a:moveTo>
                  <a:pt x="662340" y="150453"/>
                </a:moveTo>
                <a:cubicBezTo>
                  <a:pt x="803690" y="291804"/>
                  <a:pt x="803690" y="520989"/>
                  <a:pt x="662340" y="662340"/>
                </a:cubicBezTo>
                <a:cubicBezTo>
                  <a:pt x="520989" y="803690"/>
                  <a:pt x="291804" y="803690"/>
                  <a:pt x="150453" y="662340"/>
                </a:cubicBezTo>
                <a:cubicBezTo>
                  <a:pt x="9115" y="520989"/>
                  <a:pt x="9115" y="291804"/>
                  <a:pt x="150453" y="150453"/>
                </a:cubicBezTo>
                <a:cubicBezTo>
                  <a:pt x="291804" y="9115"/>
                  <a:pt x="520989" y="9115"/>
                  <a:pt x="662340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318003" y="2895593"/>
            <a:ext cx="723903" cy="723900"/>
          </a:xfrm>
          <a:custGeom>
            <a:avLst/>
            <a:gdLst>
              <a:gd name="connsiteX0" fmla="*/ 617890 w 723903"/>
              <a:gd name="connsiteY0" fmla="*/ 106013 h 723900"/>
              <a:gd name="connsiteX1" fmla="*/ 617890 w 723903"/>
              <a:gd name="connsiteY1" fmla="*/ 617886 h 723900"/>
              <a:gd name="connsiteX2" fmla="*/ 106003 w 723903"/>
              <a:gd name="connsiteY2" fmla="*/ 617886 h 723900"/>
              <a:gd name="connsiteX3" fmla="*/ 106003 w 723903"/>
              <a:gd name="connsiteY3" fmla="*/ 106013 h 723900"/>
              <a:gd name="connsiteX4" fmla="*/ 617890 w 723903"/>
              <a:gd name="connsiteY4" fmla="*/ 106013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3"/>
                </a:moveTo>
                <a:cubicBezTo>
                  <a:pt x="759240" y="247364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4"/>
                  <a:pt x="106003" y="106013"/>
                </a:cubicBezTo>
                <a:cubicBezTo>
                  <a:pt x="247354" y="-35337"/>
                  <a:pt x="476539" y="-35337"/>
                  <a:pt x="617890" y="106013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273553" y="28511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6 h 812800"/>
              <a:gd name="connsiteX2" fmla="*/ 150453 w 812803"/>
              <a:gd name="connsiteY2" fmla="*/ 662336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5"/>
                  <a:pt x="662340" y="662336"/>
                </a:cubicBezTo>
                <a:cubicBezTo>
                  <a:pt x="520989" y="803687"/>
                  <a:pt x="291804" y="803687"/>
                  <a:pt x="150453" y="662336"/>
                </a:cubicBezTo>
                <a:cubicBezTo>
                  <a:pt x="9115" y="520985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638941" y="3582085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486541" y="3863708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638941" y="3863708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324106" y="7480293"/>
            <a:ext cx="723900" cy="723899"/>
          </a:xfrm>
          <a:custGeom>
            <a:avLst/>
            <a:gdLst>
              <a:gd name="connsiteX0" fmla="*/ 617886 w 723900"/>
              <a:gd name="connsiteY0" fmla="*/ 106012 h 723899"/>
              <a:gd name="connsiteX1" fmla="*/ 617886 w 723900"/>
              <a:gd name="connsiteY1" fmla="*/ 617886 h 723899"/>
              <a:gd name="connsiteX2" fmla="*/ 106013 w 723900"/>
              <a:gd name="connsiteY2" fmla="*/ 617886 h 723899"/>
              <a:gd name="connsiteX3" fmla="*/ 106013 w 723900"/>
              <a:gd name="connsiteY3" fmla="*/ 106012 h 723899"/>
              <a:gd name="connsiteX4" fmla="*/ 617886 w 723900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899">
                <a:moveTo>
                  <a:pt x="617886" y="106012"/>
                </a:moveTo>
                <a:cubicBezTo>
                  <a:pt x="759237" y="247363"/>
                  <a:pt x="759237" y="476548"/>
                  <a:pt x="617886" y="617886"/>
                </a:cubicBezTo>
                <a:cubicBezTo>
                  <a:pt x="476535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8"/>
                  <a:pt x="476535" y="-35338"/>
                  <a:pt x="617886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279656" y="7435856"/>
            <a:ext cx="812800" cy="812800"/>
          </a:xfrm>
          <a:custGeom>
            <a:avLst/>
            <a:gdLst>
              <a:gd name="connsiteX0" fmla="*/ 662336 w 812800"/>
              <a:gd name="connsiteY0" fmla="*/ 150463 h 812800"/>
              <a:gd name="connsiteX1" fmla="*/ 662336 w 812800"/>
              <a:gd name="connsiteY1" fmla="*/ 662337 h 812800"/>
              <a:gd name="connsiteX2" fmla="*/ 150463 w 812800"/>
              <a:gd name="connsiteY2" fmla="*/ 662337 h 812800"/>
              <a:gd name="connsiteX3" fmla="*/ 150463 w 812800"/>
              <a:gd name="connsiteY3" fmla="*/ 150463 h 812800"/>
              <a:gd name="connsiteX4" fmla="*/ 662336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6" y="150463"/>
                </a:moveTo>
                <a:cubicBezTo>
                  <a:pt x="803687" y="291801"/>
                  <a:pt x="803687" y="520986"/>
                  <a:pt x="662336" y="662337"/>
                </a:cubicBezTo>
                <a:cubicBezTo>
                  <a:pt x="520985" y="803688"/>
                  <a:pt x="291801" y="803688"/>
                  <a:pt x="150463" y="662337"/>
                </a:cubicBezTo>
                <a:cubicBezTo>
                  <a:pt x="9112" y="520986"/>
                  <a:pt x="9112" y="291801"/>
                  <a:pt x="150463" y="150463"/>
                </a:cubicBezTo>
                <a:cubicBezTo>
                  <a:pt x="291801" y="9112"/>
                  <a:pt x="520985" y="9112"/>
                  <a:pt x="662336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635500" y="22733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483100" y="25549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635500" y="25549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336806" y="6172193"/>
            <a:ext cx="723900" cy="723899"/>
          </a:xfrm>
          <a:custGeom>
            <a:avLst/>
            <a:gdLst>
              <a:gd name="connsiteX0" fmla="*/ 617886 w 723900"/>
              <a:gd name="connsiteY0" fmla="*/ 106012 h 723899"/>
              <a:gd name="connsiteX1" fmla="*/ 617886 w 723900"/>
              <a:gd name="connsiteY1" fmla="*/ 617886 h 723899"/>
              <a:gd name="connsiteX2" fmla="*/ 106013 w 723900"/>
              <a:gd name="connsiteY2" fmla="*/ 617886 h 723899"/>
              <a:gd name="connsiteX3" fmla="*/ 106013 w 723900"/>
              <a:gd name="connsiteY3" fmla="*/ 106012 h 723899"/>
              <a:gd name="connsiteX4" fmla="*/ 617886 w 723900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899">
                <a:moveTo>
                  <a:pt x="617886" y="106012"/>
                </a:moveTo>
                <a:cubicBezTo>
                  <a:pt x="759237" y="247363"/>
                  <a:pt x="759237" y="476548"/>
                  <a:pt x="617886" y="617886"/>
                </a:cubicBezTo>
                <a:cubicBezTo>
                  <a:pt x="476535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7"/>
                  <a:pt x="476535" y="-35337"/>
                  <a:pt x="617886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292356" y="6127753"/>
            <a:ext cx="812800" cy="812803"/>
          </a:xfrm>
          <a:custGeom>
            <a:avLst/>
            <a:gdLst>
              <a:gd name="connsiteX0" fmla="*/ 662336 w 812800"/>
              <a:gd name="connsiteY0" fmla="*/ 150453 h 812803"/>
              <a:gd name="connsiteX1" fmla="*/ 662336 w 812800"/>
              <a:gd name="connsiteY1" fmla="*/ 662340 h 812803"/>
              <a:gd name="connsiteX2" fmla="*/ 150463 w 812800"/>
              <a:gd name="connsiteY2" fmla="*/ 662340 h 812803"/>
              <a:gd name="connsiteX3" fmla="*/ 150463 w 812800"/>
              <a:gd name="connsiteY3" fmla="*/ 150453 h 812803"/>
              <a:gd name="connsiteX4" fmla="*/ 662336 w 812800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3">
                <a:moveTo>
                  <a:pt x="662336" y="150453"/>
                </a:moveTo>
                <a:cubicBezTo>
                  <a:pt x="803687" y="291804"/>
                  <a:pt x="803687" y="520989"/>
                  <a:pt x="662336" y="662340"/>
                </a:cubicBezTo>
                <a:cubicBezTo>
                  <a:pt x="520985" y="803691"/>
                  <a:pt x="291801" y="803691"/>
                  <a:pt x="150463" y="662340"/>
                </a:cubicBezTo>
                <a:cubicBezTo>
                  <a:pt x="9112" y="520989"/>
                  <a:pt x="9112" y="291804"/>
                  <a:pt x="150463" y="150453"/>
                </a:cubicBezTo>
                <a:cubicBezTo>
                  <a:pt x="291801" y="9115"/>
                  <a:pt x="520985" y="9115"/>
                  <a:pt x="662336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318003" y="317493"/>
            <a:ext cx="723903" cy="723899"/>
          </a:xfrm>
          <a:custGeom>
            <a:avLst/>
            <a:gdLst>
              <a:gd name="connsiteX0" fmla="*/ 617890 w 723903"/>
              <a:gd name="connsiteY0" fmla="*/ 106013 h 723899"/>
              <a:gd name="connsiteX1" fmla="*/ 617890 w 723903"/>
              <a:gd name="connsiteY1" fmla="*/ 617886 h 723899"/>
              <a:gd name="connsiteX2" fmla="*/ 106003 w 723903"/>
              <a:gd name="connsiteY2" fmla="*/ 617886 h 723899"/>
              <a:gd name="connsiteX3" fmla="*/ 106003 w 723903"/>
              <a:gd name="connsiteY3" fmla="*/ 106013 h 723899"/>
              <a:gd name="connsiteX4" fmla="*/ 617890 w 723903"/>
              <a:gd name="connsiteY4" fmla="*/ 106013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899">
                <a:moveTo>
                  <a:pt x="617890" y="106013"/>
                </a:moveTo>
                <a:cubicBezTo>
                  <a:pt x="759240" y="247364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4"/>
                  <a:pt x="106003" y="106013"/>
                </a:cubicBezTo>
                <a:cubicBezTo>
                  <a:pt x="247354" y="-35337"/>
                  <a:pt x="476539" y="-35337"/>
                  <a:pt x="617890" y="106013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273553" y="273050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6 h 812800"/>
              <a:gd name="connsiteX2" fmla="*/ 150453 w 812803"/>
              <a:gd name="connsiteY2" fmla="*/ 662336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13"/>
                  <a:pt x="803690" y="520986"/>
                  <a:pt x="662340" y="662336"/>
                </a:cubicBezTo>
                <a:cubicBezTo>
                  <a:pt x="520989" y="803687"/>
                  <a:pt x="291804" y="803687"/>
                  <a:pt x="150453" y="662336"/>
                </a:cubicBezTo>
                <a:cubicBezTo>
                  <a:pt x="9115" y="520986"/>
                  <a:pt x="9115" y="291813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635500" y="10033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483100" y="12849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635500" y="12849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2324106" y="4914893"/>
            <a:ext cx="723900" cy="723900"/>
          </a:xfrm>
          <a:custGeom>
            <a:avLst/>
            <a:gdLst>
              <a:gd name="connsiteX0" fmla="*/ 617886 w 723900"/>
              <a:gd name="connsiteY0" fmla="*/ 106012 h 723900"/>
              <a:gd name="connsiteX1" fmla="*/ 617886 w 723900"/>
              <a:gd name="connsiteY1" fmla="*/ 617886 h 723900"/>
              <a:gd name="connsiteX2" fmla="*/ 106013 w 723900"/>
              <a:gd name="connsiteY2" fmla="*/ 617886 h 723900"/>
              <a:gd name="connsiteX3" fmla="*/ 106013 w 723900"/>
              <a:gd name="connsiteY3" fmla="*/ 106012 h 723900"/>
              <a:gd name="connsiteX4" fmla="*/ 617886 w 723900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617886" y="106012"/>
                </a:moveTo>
                <a:cubicBezTo>
                  <a:pt x="759237" y="247363"/>
                  <a:pt x="759237" y="476548"/>
                  <a:pt x="617886" y="617886"/>
                </a:cubicBezTo>
                <a:cubicBezTo>
                  <a:pt x="476535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7"/>
                  <a:pt x="476535" y="-35337"/>
                  <a:pt x="617886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279656" y="4870453"/>
            <a:ext cx="812800" cy="812803"/>
          </a:xfrm>
          <a:custGeom>
            <a:avLst/>
            <a:gdLst>
              <a:gd name="connsiteX0" fmla="*/ 662336 w 812800"/>
              <a:gd name="connsiteY0" fmla="*/ 150453 h 812803"/>
              <a:gd name="connsiteX1" fmla="*/ 662336 w 812800"/>
              <a:gd name="connsiteY1" fmla="*/ 662340 h 812803"/>
              <a:gd name="connsiteX2" fmla="*/ 150463 w 812800"/>
              <a:gd name="connsiteY2" fmla="*/ 662340 h 812803"/>
              <a:gd name="connsiteX3" fmla="*/ 150463 w 812800"/>
              <a:gd name="connsiteY3" fmla="*/ 150453 h 812803"/>
              <a:gd name="connsiteX4" fmla="*/ 662336 w 812800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3">
                <a:moveTo>
                  <a:pt x="662336" y="150453"/>
                </a:moveTo>
                <a:cubicBezTo>
                  <a:pt x="803687" y="291804"/>
                  <a:pt x="803687" y="520989"/>
                  <a:pt x="662336" y="662340"/>
                </a:cubicBezTo>
                <a:cubicBezTo>
                  <a:pt x="520985" y="803690"/>
                  <a:pt x="291801" y="803690"/>
                  <a:pt x="150463" y="662340"/>
                </a:cubicBezTo>
                <a:cubicBezTo>
                  <a:pt x="9112" y="520989"/>
                  <a:pt x="9112" y="291804"/>
                  <a:pt x="150463" y="150453"/>
                </a:cubicBezTo>
                <a:cubicBezTo>
                  <a:pt x="291801" y="9115"/>
                  <a:pt x="520985" y="9115"/>
                  <a:pt x="662336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654300" y="56007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501900" y="58823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654300" y="58823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166021" y="4601565"/>
            <a:ext cx="1231823" cy="529094"/>
          </a:xfrm>
          <a:custGeom>
            <a:avLst/>
            <a:gdLst>
              <a:gd name="connsiteX0" fmla="*/ 1193723 w 1231823"/>
              <a:gd name="connsiteY0" fmla="*/ 38100 h 529094"/>
              <a:gd name="connsiteX1" fmla="*/ 73647 w 1231823"/>
              <a:gd name="connsiteY1" fmla="*/ 477062 h 529094"/>
              <a:gd name="connsiteX2" fmla="*/ 38100 w 1231823"/>
              <a:gd name="connsiteY2" fmla="*/ 490994 h 5290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231823" h="529094">
                <a:moveTo>
                  <a:pt x="1193723" y="38100"/>
                </a:moveTo>
                <a:lnTo>
                  <a:pt x="73647" y="477062"/>
                </a:lnTo>
                <a:lnTo>
                  <a:pt x="38100" y="490994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965005" y="4898669"/>
            <a:ext cx="368300" cy="359994"/>
          </a:xfrm>
          <a:custGeom>
            <a:avLst/>
            <a:gdLst>
              <a:gd name="connsiteX0" fmla="*/ 218986 w 368300"/>
              <a:gd name="connsiteY0" fmla="*/ 38100 h 359994"/>
              <a:gd name="connsiteX1" fmla="*/ 38100 w 368300"/>
              <a:gd name="connsiteY1" fmla="*/ 272669 h 359994"/>
              <a:gd name="connsiteX2" fmla="*/ 330200 w 368300"/>
              <a:gd name="connsiteY2" fmla="*/ 3218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68300" h="359994">
                <a:moveTo>
                  <a:pt x="218986" y="38100"/>
                </a:moveTo>
                <a:lnTo>
                  <a:pt x="38100" y="272669"/>
                </a:lnTo>
                <a:lnTo>
                  <a:pt x="330200" y="321894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2965005" y="5040566"/>
            <a:ext cx="312686" cy="168871"/>
          </a:xfrm>
          <a:custGeom>
            <a:avLst/>
            <a:gdLst>
              <a:gd name="connsiteX0" fmla="*/ 274586 w 312686"/>
              <a:gd name="connsiteY0" fmla="*/ 38100 h 168871"/>
              <a:gd name="connsiteX1" fmla="*/ 38100 w 312686"/>
              <a:gd name="connsiteY1" fmla="*/ 130771 h 1688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2686" h="168871">
                <a:moveTo>
                  <a:pt x="274586" y="38100"/>
                </a:moveTo>
                <a:lnTo>
                  <a:pt x="38100" y="13077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2654300" y="81280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2501900" y="84096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2654300" y="84096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2654300" y="68453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2501900" y="71269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2654300" y="71269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4305303" y="1625593"/>
            <a:ext cx="723903" cy="723900"/>
          </a:xfrm>
          <a:custGeom>
            <a:avLst/>
            <a:gdLst>
              <a:gd name="connsiteX0" fmla="*/ 617890 w 723903"/>
              <a:gd name="connsiteY0" fmla="*/ 106013 h 723900"/>
              <a:gd name="connsiteX1" fmla="*/ 617890 w 723903"/>
              <a:gd name="connsiteY1" fmla="*/ 617886 h 723900"/>
              <a:gd name="connsiteX2" fmla="*/ 106003 w 723903"/>
              <a:gd name="connsiteY2" fmla="*/ 617886 h 723900"/>
              <a:gd name="connsiteX3" fmla="*/ 106003 w 723903"/>
              <a:gd name="connsiteY3" fmla="*/ 106013 h 723900"/>
              <a:gd name="connsiteX4" fmla="*/ 617890 w 723903"/>
              <a:gd name="connsiteY4" fmla="*/ 106013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3"/>
                </a:moveTo>
                <a:cubicBezTo>
                  <a:pt x="759240" y="247364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4"/>
                  <a:pt x="106003" y="106013"/>
                </a:cubicBezTo>
                <a:cubicBezTo>
                  <a:pt x="247354" y="-35337"/>
                  <a:pt x="476539" y="-35337"/>
                  <a:pt x="617890" y="106013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4260853" y="15811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6 h 812800"/>
              <a:gd name="connsiteX2" fmla="*/ 150453 w 812803"/>
              <a:gd name="connsiteY2" fmla="*/ 662336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5"/>
                  <a:pt x="662340" y="662336"/>
                </a:cubicBezTo>
                <a:cubicBezTo>
                  <a:pt x="520989" y="803687"/>
                  <a:pt x="291804" y="803687"/>
                  <a:pt x="150453" y="662336"/>
                </a:cubicBezTo>
                <a:cubicBezTo>
                  <a:pt x="9115" y="520985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6794506" y="8280393"/>
            <a:ext cx="723900" cy="723906"/>
          </a:xfrm>
          <a:custGeom>
            <a:avLst/>
            <a:gdLst>
              <a:gd name="connsiteX0" fmla="*/ 617887 w 723900"/>
              <a:gd name="connsiteY0" fmla="*/ 106012 h 723906"/>
              <a:gd name="connsiteX1" fmla="*/ 617887 w 723900"/>
              <a:gd name="connsiteY1" fmla="*/ 617893 h 723906"/>
              <a:gd name="connsiteX2" fmla="*/ 106013 w 723900"/>
              <a:gd name="connsiteY2" fmla="*/ 617893 h 723906"/>
              <a:gd name="connsiteX3" fmla="*/ 106013 w 723900"/>
              <a:gd name="connsiteY3" fmla="*/ 106012 h 723906"/>
              <a:gd name="connsiteX4" fmla="*/ 617887 w 723900"/>
              <a:gd name="connsiteY4" fmla="*/ 106012 h 7239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6">
                <a:moveTo>
                  <a:pt x="617887" y="106012"/>
                </a:moveTo>
                <a:cubicBezTo>
                  <a:pt x="759238" y="247369"/>
                  <a:pt x="759238" y="476543"/>
                  <a:pt x="617887" y="617893"/>
                </a:cubicBezTo>
                <a:cubicBezTo>
                  <a:pt x="476536" y="759243"/>
                  <a:pt x="247351" y="759243"/>
                  <a:pt x="106013" y="617893"/>
                </a:cubicBezTo>
                <a:cubicBezTo>
                  <a:pt x="-35337" y="476543"/>
                  <a:pt x="-35337" y="247369"/>
                  <a:pt x="106013" y="106012"/>
                </a:cubicBezTo>
                <a:cubicBezTo>
                  <a:pt x="247351" y="-35338"/>
                  <a:pt x="476536" y="-35338"/>
                  <a:pt x="617887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6750056" y="8235956"/>
            <a:ext cx="812800" cy="812800"/>
          </a:xfrm>
          <a:custGeom>
            <a:avLst/>
            <a:gdLst>
              <a:gd name="connsiteX0" fmla="*/ 662337 w 812800"/>
              <a:gd name="connsiteY0" fmla="*/ 150463 h 812800"/>
              <a:gd name="connsiteX1" fmla="*/ 662337 w 812800"/>
              <a:gd name="connsiteY1" fmla="*/ 662337 h 812800"/>
              <a:gd name="connsiteX2" fmla="*/ 150463 w 812800"/>
              <a:gd name="connsiteY2" fmla="*/ 662337 h 812800"/>
              <a:gd name="connsiteX3" fmla="*/ 150463 w 812800"/>
              <a:gd name="connsiteY3" fmla="*/ 150463 h 812800"/>
              <a:gd name="connsiteX4" fmla="*/ 662337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7" y="150463"/>
                </a:moveTo>
                <a:cubicBezTo>
                  <a:pt x="803688" y="291801"/>
                  <a:pt x="803688" y="520986"/>
                  <a:pt x="662337" y="662337"/>
                </a:cubicBezTo>
                <a:cubicBezTo>
                  <a:pt x="520986" y="803688"/>
                  <a:pt x="291801" y="803688"/>
                  <a:pt x="150463" y="662337"/>
                </a:cubicBezTo>
                <a:cubicBezTo>
                  <a:pt x="9112" y="520986"/>
                  <a:pt x="9112" y="291801"/>
                  <a:pt x="150463" y="150463"/>
                </a:cubicBezTo>
                <a:cubicBezTo>
                  <a:pt x="291801" y="9112"/>
                  <a:pt x="520986" y="9112"/>
                  <a:pt x="662337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6938530" y="8459063"/>
            <a:ext cx="423494" cy="354736"/>
          </a:xfrm>
          <a:custGeom>
            <a:avLst/>
            <a:gdLst>
              <a:gd name="connsiteX0" fmla="*/ 121628 w 423494"/>
              <a:gd name="connsiteY0" fmla="*/ 0 h 354736"/>
              <a:gd name="connsiteX1" fmla="*/ 212267 w 423494"/>
              <a:gd name="connsiteY1" fmla="*/ 241180 h 354736"/>
              <a:gd name="connsiteX2" fmla="*/ 213309 w 423494"/>
              <a:gd name="connsiteY2" fmla="*/ 241180 h 354736"/>
              <a:gd name="connsiteX3" fmla="*/ 304596 w 423494"/>
              <a:gd name="connsiteY3" fmla="*/ 0 h 354736"/>
              <a:gd name="connsiteX4" fmla="*/ 410209 w 423494"/>
              <a:gd name="connsiteY4" fmla="*/ 0 h 354736"/>
              <a:gd name="connsiteX5" fmla="*/ 410209 w 423494"/>
              <a:gd name="connsiteY5" fmla="*/ 43239 h 354736"/>
              <a:gd name="connsiteX6" fmla="*/ 392620 w 423494"/>
              <a:gd name="connsiteY6" fmla="*/ 44801 h 354736"/>
              <a:gd name="connsiteX7" fmla="*/ 377126 w 423494"/>
              <a:gd name="connsiteY7" fmla="*/ 63555 h 354736"/>
              <a:gd name="connsiteX8" fmla="*/ 390410 w 423494"/>
              <a:gd name="connsiteY8" fmla="*/ 307855 h 354736"/>
              <a:gd name="connsiteX9" fmla="*/ 423494 w 423494"/>
              <a:gd name="connsiteY9" fmla="*/ 309417 h 354736"/>
              <a:gd name="connsiteX10" fmla="*/ 423494 w 423494"/>
              <a:gd name="connsiteY10" fmla="*/ 354736 h 354736"/>
              <a:gd name="connsiteX11" fmla="*/ 294957 w 423494"/>
              <a:gd name="connsiteY11" fmla="*/ 354736 h 354736"/>
              <a:gd name="connsiteX12" fmla="*/ 294957 w 423494"/>
              <a:gd name="connsiteY12" fmla="*/ 311501 h 354736"/>
              <a:gd name="connsiteX13" fmla="*/ 314096 w 423494"/>
              <a:gd name="connsiteY13" fmla="*/ 309939 h 354736"/>
              <a:gd name="connsiteX14" fmla="*/ 328028 w 423494"/>
              <a:gd name="connsiteY14" fmla="*/ 296005 h 354736"/>
              <a:gd name="connsiteX15" fmla="*/ 317880 w 423494"/>
              <a:gd name="connsiteY15" fmla="*/ 107830 h 354736"/>
              <a:gd name="connsiteX16" fmla="*/ 316839 w 423494"/>
              <a:gd name="connsiteY16" fmla="*/ 107830 h 354736"/>
              <a:gd name="connsiteX17" fmla="*/ 234657 w 423494"/>
              <a:gd name="connsiteY17" fmla="*/ 320617 h 354736"/>
              <a:gd name="connsiteX18" fmla="*/ 184010 w 423494"/>
              <a:gd name="connsiteY18" fmla="*/ 320617 h 354736"/>
              <a:gd name="connsiteX19" fmla="*/ 102869 w 423494"/>
              <a:gd name="connsiteY19" fmla="*/ 109914 h 354736"/>
              <a:gd name="connsiteX20" fmla="*/ 101828 w 423494"/>
              <a:gd name="connsiteY20" fmla="*/ 109914 h 354736"/>
              <a:gd name="connsiteX21" fmla="*/ 91160 w 423494"/>
              <a:gd name="connsiteY21" fmla="*/ 307855 h 354736"/>
              <a:gd name="connsiteX22" fmla="*/ 125920 w 423494"/>
              <a:gd name="connsiteY22" fmla="*/ 309417 h 354736"/>
              <a:gd name="connsiteX23" fmla="*/ 125920 w 423494"/>
              <a:gd name="connsiteY23" fmla="*/ 354736 h 354736"/>
              <a:gd name="connsiteX24" fmla="*/ 0 w 423494"/>
              <a:gd name="connsiteY24" fmla="*/ 354736 h 354736"/>
              <a:gd name="connsiteX25" fmla="*/ 0 w 423494"/>
              <a:gd name="connsiteY25" fmla="*/ 311501 h 354736"/>
              <a:gd name="connsiteX26" fmla="*/ 19139 w 423494"/>
              <a:gd name="connsiteY26" fmla="*/ 309939 h 354736"/>
              <a:gd name="connsiteX27" fmla="*/ 32549 w 423494"/>
              <a:gd name="connsiteY27" fmla="*/ 295484 h 354736"/>
              <a:gd name="connsiteX28" fmla="*/ 46875 w 423494"/>
              <a:gd name="connsiteY28" fmla="*/ 47535 h 354736"/>
              <a:gd name="connsiteX29" fmla="*/ 14452 w 423494"/>
              <a:gd name="connsiteY29" fmla="*/ 45322 h 354736"/>
              <a:gd name="connsiteX30" fmla="*/ 14452 w 423494"/>
              <a:gd name="connsiteY30" fmla="*/ 0 h 354736"/>
              <a:gd name="connsiteX31" fmla="*/ 121628 w 423494"/>
              <a:gd name="connsiteY31" fmla="*/ 0 h 354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423494" h="354736">
                <a:moveTo>
                  <a:pt x="121628" y="0"/>
                </a:moveTo>
                <a:lnTo>
                  <a:pt x="212267" y="241180"/>
                </a:lnTo>
                <a:lnTo>
                  <a:pt x="213309" y="241180"/>
                </a:lnTo>
                <a:lnTo>
                  <a:pt x="304596" y="0"/>
                </a:lnTo>
                <a:lnTo>
                  <a:pt x="410209" y="0"/>
                </a:lnTo>
                <a:lnTo>
                  <a:pt x="410209" y="43239"/>
                </a:lnTo>
                <a:lnTo>
                  <a:pt x="392620" y="44801"/>
                </a:lnTo>
                <a:cubicBezTo>
                  <a:pt x="381952" y="45842"/>
                  <a:pt x="376732" y="52094"/>
                  <a:pt x="377126" y="63555"/>
                </a:cubicBezTo>
                <a:lnTo>
                  <a:pt x="390410" y="307855"/>
                </a:lnTo>
                <a:lnTo>
                  <a:pt x="423494" y="309417"/>
                </a:lnTo>
                <a:lnTo>
                  <a:pt x="423494" y="354736"/>
                </a:lnTo>
                <a:lnTo>
                  <a:pt x="294957" y="354736"/>
                </a:lnTo>
                <a:lnTo>
                  <a:pt x="294957" y="311501"/>
                </a:lnTo>
                <a:lnTo>
                  <a:pt x="314096" y="309939"/>
                </a:lnTo>
                <a:cubicBezTo>
                  <a:pt x="323735" y="309288"/>
                  <a:pt x="328421" y="304599"/>
                  <a:pt x="328028" y="296005"/>
                </a:cubicBezTo>
                <a:lnTo>
                  <a:pt x="317880" y="107830"/>
                </a:lnTo>
                <a:lnTo>
                  <a:pt x="316839" y="107830"/>
                </a:lnTo>
                <a:lnTo>
                  <a:pt x="234657" y="320617"/>
                </a:lnTo>
                <a:lnTo>
                  <a:pt x="184010" y="320617"/>
                </a:lnTo>
                <a:lnTo>
                  <a:pt x="102869" y="109914"/>
                </a:lnTo>
                <a:lnTo>
                  <a:pt x="101828" y="109914"/>
                </a:lnTo>
                <a:lnTo>
                  <a:pt x="91160" y="307855"/>
                </a:lnTo>
                <a:lnTo>
                  <a:pt x="125920" y="309417"/>
                </a:lnTo>
                <a:lnTo>
                  <a:pt x="125920" y="354736"/>
                </a:lnTo>
                <a:lnTo>
                  <a:pt x="0" y="354736"/>
                </a:lnTo>
                <a:lnTo>
                  <a:pt x="0" y="311501"/>
                </a:lnTo>
                <a:lnTo>
                  <a:pt x="19139" y="309939"/>
                </a:lnTo>
                <a:cubicBezTo>
                  <a:pt x="27343" y="309288"/>
                  <a:pt x="31775" y="304469"/>
                  <a:pt x="32549" y="295484"/>
                </a:cubicBezTo>
                <a:lnTo>
                  <a:pt x="46875" y="47535"/>
                </a:lnTo>
                <a:lnTo>
                  <a:pt x="14452" y="45322"/>
                </a:lnTo>
                <a:lnTo>
                  <a:pt x="14452" y="0"/>
                </a:lnTo>
                <a:lnTo>
                  <a:pt x="121628" y="0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8089906" y="8280393"/>
            <a:ext cx="723900" cy="723906"/>
          </a:xfrm>
          <a:custGeom>
            <a:avLst/>
            <a:gdLst>
              <a:gd name="connsiteX0" fmla="*/ 617887 w 723900"/>
              <a:gd name="connsiteY0" fmla="*/ 106012 h 723906"/>
              <a:gd name="connsiteX1" fmla="*/ 617887 w 723900"/>
              <a:gd name="connsiteY1" fmla="*/ 617893 h 723906"/>
              <a:gd name="connsiteX2" fmla="*/ 106013 w 723900"/>
              <a:gd name="connsiteY2" fmla="*/ 617893 h 723906"/>
              <a:gd name="connsiteX3" fmla="*/ 106013 w 723900"/>
              <a:gd name="connsiteY3" fmla="*/ 106012 h 723906"/>
              <a:gd name="connsiteX4" fmla="*/ 617887 w 723900"/>
              <a:gd name="connsiteY4" fmla="*/ 106012 h 7239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6">
                <a:moveTo>
                  <a:pt x="617887" y="106012"/>
                </a:moveTo>
                <a:cubicBezTo>
                  <a:pt x="759238" y="247369"/>
                  <a:pt x="759238" y="476543"/>
                  <a:pt x="617887" y="617893"/>
                </a:cubicBezTo>
                <a:cubicBezTo>
                  <a:pt x="476536" y="759243"/>
                  <a:pt x="247351" y="759243"/>
                  <a:pt x="106013" y="617893"/>
                </a:cubicBezTo>
                <a:cubicBezTo>
                  <a:pt x="-35337" y="476543"/>
                  <a:pt x="-35337" y="247369"/>
                  <a:pt x="106013" y="106012"/>
                </a:cubicBezTo>
                <a:cubicBezTo>
                  <a:pt x="247351" y="-35338"/>
                  <a:pt x="476536" y="-35338"/>
                  <a:pt x="617887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8045456" y="8235956"/>
            <a:ext cx="812800" cy="812800"/>
          </a:xfrm>
          <a:custGeom>
            <a:avLst/>
            <a:gdLst>
              <a:gd name="connsiteX0" fmla="*/ 662337 w 812800"/>
              <a:gd name="connsiteY0" fmla="*/ 150463 h 812800"/>
              <a:gd name="connsiteX1" fmla="*/ 662337 w 812800"/>
              <a:gd name="connsiteY1" fmla="*/ 662337 h 812800"/>
              <a:gd name="connsiteX2" fmla="*/ 150463 w 812800"/>
              <a:gd name="connsiteY2" fmla="*/ 662337 h 812800"/>
              <a:gd name="connsiteX3" fmla="*/ 150463 w 812800"/>
              <a:gd name="connsiteY3" fmla="*/ 150463 h 812800"/>
              <a:gd name="connsiteX4" fmla="*/ 662337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7" y="150463"/>
                </a:moveTo>
                <a:cubicBezTo>
                  <a:pt x="803688" y="291801"/>
                  <a:pt x="803688" y="520986"/>
                  <a:pt x="662337" y="662337"/>
                </a:cubicBezTo>
                <a:cubicBezTo>
                  <a:pt x="520986" y="803688"/>
                  <a:pt x="291801" y="803688"/>
                  <a:pt x="150463" y="662337"/>
                </a:cubicBezTo>
                <a:cubicBezTo>
                  <a:pt x="9112" y="520986"/>
                  <a:pt x="9112" y="291801"/>
                  <a:pt x="150463" y="150463"/>
                </a:cubicBezTo>
                <a:cubicBezTo>
                  <a:pt x="291801" y="9112"/>
                  <a:pt x="520986" y="9112"/>
                  <a:pt x="662337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8233930" y="8459063"/>
            <a:ext cx="423494" cy="354736"/>
          </a:xfrm>
          <a:custGeom>
            <a:avLst/>
            <a:gdLst>
              <a:gd name="connsiteX0" fmla="*/ 121628 w 423494"/>
              <a:gd name="connsiteY0" fmla="*/ 0 h 354736"/>
              <a:gd name="connsiteX1" fmla="*/ 212267 w 423494"/>
              <a:gd name="connsiteY1" fmla="*/ 241180 h 354736"/>
              <a:gd name="connsiteX2" fmla="*/ 213309 w 423494"/>
              <a:gd name="connsiteY2" fmla="*/ 241180 h 354736"/>
              <a:gd name="connsiteX3" fmla="*/ 304596 w 423494"/>
              <a:gd name="connsiteY3" fmla="*/ 0 h 354736"/>
              <a:gd name="connsiteX4" fmla="*/ 410209 w 423494"/>
              <a:gd name="connsiteY4" fmla="*/ 0 h 354736"/>
              <a:gd name="connsiteX5" fmla="*/ 410209 w 423494"/>
              <a:gd name="connsiteY5" fmla="*/ 43239 h 354736"/>
              <a:gd name="connsiteX6" fmla="*/ 392620 w 423494"/>
              <a:gd name="connsiteY6" fmla="*/ 44801 h 354736"/>
              <a:gd name="connsiteX7" fmla="*/ 377126 w 423494"/>
              <a:gd name="connsiteY7" fmla="*/ 63555 h 354736"/>
              <a:gd name="connsiteX8" fmla="*/ 390410 w 423494"/>
              <a:gd name="connsiteY8" fmla="*/ 307855 h 354736"/>
              <a:gd name="connsiteX9" fmla="*/ 423494 w 423494"/>
              <a:gd name="connsiteY9" fmla="*/ 309417 h 354736"/>
              <a:gd name="connsiteX10" fmla="*/ 423494 w 423494"/>
              <a:gd name="connsiteY10" fmla="*/ 354736 h 354736"/>
              <a:gd name="connsiteX11" fmla="*/ 294957 w 423494"/>
              <a:gd name="connsiteY11" fmla="*/ 354736 h 354736"/>
              <a:gd name="connsiteX12" fmla="*/ 294957 w 423494"/>
              <a:gd name="connsiteY12" fmla="*/ 311501 h 354736"/>
              <a:gd name="connsiteX13" fmla="*/ 314096 w 423494"/>
              <a:gd name="connsiteY13" fmla="*/ 309939 h 354736"/>
              <a:gd name="connsiteX14" fmla="*/ 328028 w 423494"/>
              <a:gd name="connsiteY14" fmla="*/ 296005 h 354736"/>
              <a:gd name="connsiteX15" fmla="*/ 317880 w 423494"/>
              <a:gd name="connsiteY15" fmla="*/ 107830 h 354736"/>
              <a:gd name="connsiteX16" fmla="*/ 316839 w 423494"/>
              <a:gd name="connsiteY16" fmla="*/ 107830 h 354736"/>
              <a:gd name="connsiteX17" fmla="*/ 234657 w 423494"/>
              <a:gd name="connsiteY17" fmla="*/ 320617 h 354736"/>
              <a:gd name="connsiteX18" fmla="*/ 184010 w 423494"/>
              <a:gd name="connsiteY18" fmla="*/ 320617 h 354736"/>
              <a:gd name="connsiteX19" fmla="*/ 102869 w 423494"/>
              <a:gd name="connsiteY19" fmla="*/ 109914 h 354736"/>
              <a:gd name="connsiteX20" fmla="*/ 101828 w 423494"/>
              <a:gd name="connsiteY20" fmla="*/ 109914 h 354736"/>
              <a:gd name="connsiteX21" fmla="*/ 91160 w 423494"/>
              <a:gd name="connsiteY21" fmla="*/ 307855 h 354736"/>
              <a:gd name="connsiteX22" fmla="*/ 125920 w 423494"/>
              <a:gd name="connsiteY22" fmla="*/ 309417 h 354736"/>
              <a:gd name="connsiteX23" fmla="*/ 125920 w 423494"/>
              <a:gd name="connsiteY23" fmla="*/ 354736 h 354736"/>
              <a:gd name="connsiteX24" fmla="*/ 0 w 423494"/>
              <a:gd name="connsiteY24" fmla="*/ 354736 h 354736"/>
              <a:gd name="connsiteX25" fmla="*/ 0 w 423494"/>
              <a:gd name="connsiteY25" fmla="*/ 311501 h 354736"/>
              <a:gd name="connsiteX26" fmla="*/ 19139 w 423494"/>
              <a:gd name="connsiteY26" fmla="*/ 309939 h 354736"/>
              <a:gd name="connsiteX27" fmla="*/ 32549 w 423494"/>
              <a:gd name="connsiteY27" fmla="*/ 295484 h 354736"/>
              <a:gd name="connsiteX28" fmla="*/ 46875 w 423494"/>
              <a:gd name="connsiteY28" fmla="*/ 47535 h 354736"/>
              <a:gd name="connsiteX29" fmla="*/ 14452 w 423494"/>
              <a:gd name="connsiteY29" fmla="*/ 45322 h 354736"/>
              <a:gd name="connsiteX30" fmla="*/ 14452 w 423494"/>
              <a:gd name="connsiteY30" fmla="*/ 0 h 354736"/>
              <a:gd name="connsiteX31" fmla="*/ 121628 w 423494"/>
              <a:gd name="connsiteY31" fmla="*/ 0 h 354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423494" h="354736">
                <a:moveTo>
                  <a:pt x="121628" y="0"/>
                </a:moveTo>
                <a:lnTo>
                  <a:pt x="212267" y="241180"/>
                </a:lnTo>
                <a:lnTo>
                  <a:pt x="213309" y="241180"/>
                </a:lnTo>
                <a:lnTo>
                  <a:pt x="304596" y="0"/>
                </a:lnTo>
                <a:lnTo>
                  <a:pt x="410209" y="0"/>
                </a:lnTo>
                <a:lnTo>
                  <a:pt x="410209" y="43239"/>
                </a:lnTo>
                <a:lnTo>
                  <a:pt x="392620" y="44801"/>
                </a:lnTo>
                <a:cubicBezTo>
                  <a:pt x="381952" y="45842"/>
                  <a:pt x="376732" y="52094"/>
                  <a:pt x="377126" y="63555"/>
                </a:cubicBezTo>
                <a:lnTo>
                  <a:pt x="390410" y="307855"/>
                </a:lnTo>
                <a:lnTo>
                  <a:pt x="423494" y="309417"/>
                </a:lnTo>
                <a:lnTo>
                  <a:pt x="423494" y="354736"/>
                </a:lnTo>
                <a:lnTo>
                  <a:pt x="294957" y="354736"/>
                </a:lnTo>
                <a:lnTo>
                  <a:pt x="294957" y="311501"/>
                </a:lnTo>
                <a:lnTo>
                  <a:pt x="314096" y="309939"/>
                </a:lnTo>
                <a:cubicBezTo>
                  <a:pt x="323735" y="309288"/>
                  <a:pt x="328421" y="304599"/>
                  <a:pt x="328028" y="296005"/>
                </a:cubicBezTo>
                <a:lnTo>
                  <a:pt x="317880" y="107830"/>
                </a:lnTo>
                <a:lnTo>
                  <a:pt x="316839" y="107830"/>
                </a:lnTo>
                <a:lnTo>
                  <a:pt x="234657" y="320617"/>
                </a:lnTo>
                <a:lnTo>
                  <a:pt x="184010" y="320617"/>
                </a:lnTo>
                <a:lnTo>
                  <a:pt x="102869" y="109914"/>
                </a:lnTo>
                <a:lnTo>
                  <a:pt x="101828" y="109914"/>
                </a:lnTo>
                <a:lnTo>
                  <a:pt x="91160" y="307855"/>
                </a:lnTo>
                <a:lnTo>
                  <a:pt x="125920" y="309417"/>
                </a:lnTo>
                <a:lnTo>
                  <a:pt x="125920" y="354736"/>
                </a:lnTo>
                <a:lnTo>
                  <a:pt x="0" y="354736"/>
                </a:lnTo>
                <a:lnTo>
                  <a:pt x="0" y="311501"/>
                </a:lnTo>
                <a:lnTo>
                  <a:pt x="19139" y="309939"/>
                </a:lnTo>
                <a:cubicBezTo>
                  <a:pt x="27343" y="309288"/>
                  <a:pt x="31775" y="304469"/>
                  <a:pt x="32549" y="295484"/>
                </a:cubicBezTo>
                <a:lnTo>
                  <a:pt x="46875" y="47535"/>
                </a:lnTo>
                <a:lnTo>
                  <a:pt x="14452" y="45322"/>
                </a:lnTo>
                <a:lnTo>
                  <a:pt x="14452" y="0"/>
                </a:lnTo>
                <a:lnTo>
                  <a:pt x="121628" y="0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9359906" y="8267693"/>
            <a:ext cx="723900" cy="723906"/>
          </a:xfrm>
          <a:custGeom>
            <a:avLst/>
            <a:gdLst>
              <a:gd name="connsiteX0" fmla="*/ 617887 w 723900"/>
              <a:gd name="connsiteY0" fmla="*/ 106012 h 723906"/>
              <a:gd name="connsiteX1" fmla="*/ 617887 w 723900"/>
              <a:gd name="connsiteY1" fmla="*/ 617893 h 723906"/>
              <a:gd name="connsiteX2" fmla="*/ 106013 w 723900"/>
              <a:gd name="connsiteY2" fmla="*/ 617893 h 723906"/>
              <a:gd name="connsiteX3" fmla="*/ 106013 w 723900"/>
              <a:gd name="connsiteY3" fmla="*/ 106012 h 723906"/>
              <a:gd name="connsiteX4" fmla="*/ 617887 w 723900"/>
              <a:gd name="connsiteY4" fmla="*/ 106012 h 7239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6">
                <a:moveTo>
                  <a:pt x="617887" y="106012"/>
                </a:moveTo>
                <a:cubicBezTo>
                  <a:pt x="759238" y="247369"/>
                  <a:pt x="759238" y="476543"/>
                  <a:pt x="617887" y="617893"/>
                </a:cubicBezTo>
                <a:cubicBezTo>
                  <a:pt x="476536" y="759243"/>
                  <a:pt x="247351" y="759243"/>
                  <a:pt x="106013" y="617893"/>
                </a:cubicBezTo>
                <a:cubicBezTo>
                  <a:pt x="-35337" y="476543"/>
                  <a:pt x="-35337" y="247369"/>
                  <a:pt x="106013" y="106012"/>
                </a:cubicBezTo>
                <a:cubicBezTo>
                  <a:pt x="247351" y="-35338"/>
                  <a:pt x="476536" y="-35338"/>
                  <a:pt x="617887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9315456" y="8223256"/>
            <a:ext cx="812800" cy="812800"/>
          </a:xfrm>
          <a:custGeom>
            <a:avLst/>
            <a:gdLst>
              <a:gd name="connsiteX0" fmla="*/ 662337 w 812800"/>
              <a:gd name="connsiteY0" fmla="*/ 150463 h 812800"/>
              <a:gd name="connsiteX1" fmla="*/ 662337 w 812800"/>
              <a:gd name="connsiteY1" fmla="*/ 662337 h 812800"/>
              <a:gd name="connsiteX2" fmla="*/ 150463 w 812800"/>
              <a:gd name="connsiteY2" fmla="*/ 662337 h 812800"/>
              <a:gd name="connsiteX3" fmla="*/ 150463 w 812800"/>
              <a:gd name="connsiteY3" fmla="*/ 150463 h 812800"/>
              <a:gd name="connsiteX4" fmla="*/ 662337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7" y="150463"/>
                </a:moveTo>
                <a:cubicBezTo>
                  <a:pt x="803688" y="291801"/>
                  <a:pt x="803688" y="520986"/>
                  <a:pt x="662337" y="662337"/>
                </a:cubicBezTo>
                <a:cubicBezTo>
                  <a:pt x="520986" y="803688"/>
                  <a:pt x="291801" y="803688"/>
                  <a:pt x="150463" y="662337"/>
                </a:cubicBezTo>
                <a:cubicBezTo>
                  <a:pt x="9112" y="520986"/>
                  <a:pt x="9112" y="291801"/>
                  <a:pt x="150463" y="150463"/>
                </a:cubicBezTo>
                <a:cubicBezTo>
                  <a:pt x="291801" y="9112"/>
                  <a:pt x="520986" y="9112"/>
                  <a:pt x="662337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9516630" y="8446363"/>
            <a:ext cx="423494" cy="354736"/>
          </a:xfrm>
          <a:custGeom>
            <a:avLst/>
            <a:gdLst>
              <a:gd name="connsiteX0" fmla="*/ 121628 w 423494"/>
              <a:gd name="connsiteY0" fmla="*/ 0 h 354736"/>
              <a:gd name="connsiteX1" fmla="*/ 212267 w 423494"/>
              <a:gd name="connsiteY1" fmla="*/ 241180 h 354736"/>
              <a:gd name="connsiteX2" fmla="*/ 213309 w 423494"/>
              <a:gd name="connsiteY2" fmla="*/ 241180 h 354736"/>
              <a:gd name="connsiteX3" fmla="*/ 304596 w 423494"/>
              <a:gd name="connsiteY3" fmla="*/ 0 h 354736"/>
              <a:gd name="connsiteX4" fmla="*/ 410209 w 423494"/>
              <a:gd name="connsiteY4" fmla="*/ 0 h 354736"/>
              <a:gd name="connsiteX5" fmla="*/ 410209 w 423494"/>
              <a:gd name="connsiteY5" fmla="*/ 43239 h 354736"/>
              <a:gd name="connsiteX6" fmla="*/ 392620 w 423494"/>
              <a:gd name="connsiteY6" fmla="*/ 44801 h 354736"/>
              <a:gd name="connsiteX7" fmla="*/ 377126 w 423494"/>
              <a:gd name="connsiteY7" fmla="*/ 63555 h 354736"/>
              <a:gd name="connsiteX8" fmla="*/ 390410 w 423494"/>
              <a:gd name="connsiteY8" fmla="*/ 307855 h 354736"/>
              <a:gd name="connsiteX9" fmla="*/ 423494 w 423494"/>
              <a:gd name="connsiteY9" fmla="*/ 309417 h 354736"/>
              <a:gd name="connsiteX10" fmla="*/ 423494 w 423494"/>
              <a:gd name="connsiteY10" fmla="*/ 354736 h 354736"/>
              <a:gd name="connsiteX11" fmla="*/ 294957 w 423494"/>
              <a:gd name="connsiteY11" fmla="*/ 354736 h 354736"/>
              <a:gd name="connsiteX12" fmla="*/ 294957 w 423494"/>
              <a:gd name="connsiteY12" fmla="*/ 311501 h 354736"/>
              <a:gd name="connsiteX13" fmla="*/ 314096 w 423494"/>
              <a:gd name="connsiteY13" fmla="*/ 309939 h 354736"/>
              <a:gd name="connsiteX14" fmla="*/ 328028 w 423494"/>
              <a:gd name="connsiteY14" fmla="*/ 296005 h 354736"/>
              <a:gd name="connsiteX15" fmla="*/ 317880 w 423494"/>
              <a:gd name="connsiteY15" fmla="*/ 107830 h 354736"/>
              <a:gd name="connsiteX16" fmla="*/ 316839 w 423494"/>
              <a:gd name="connsiteY16" fmla="*/ 107830 h 354736"/>
              <a:gd name="connsiteX17" fmla="*/ 234657 w 423494"/>
              <a:gd name="connsiteY17" fmla="*/ 320617 h 354736"/>
              <a:gd name="connsiteX18" fmla="*/ 184010 w 423494"/>
              <a:gd name="connsiteY18" fmla="*/ 320617 h 354736"/>
              <a:gd name="connsiteX19" fmla="*/ 102869 w 423494"/>
              <a:gd name="connsiteY19" fmla="*/ 109914 h 354736"/>
              <a:gd name="connsiteX20" fmla="*/ 101828 w 423494"/>
              <a:gd name="connsiteY20" fmla="*/ 109914 h 354736"/>
              <a:gd name="connsiteX21" fmla="*/ 91160 w 423494"/>
              <a:gd name="connsiteY21" fmla="*/ 307855 h 354736"/>
              <a:gd name="connsiteX22" fmla="*/ 125920 w 423494"/>
              <a:gd name="connsiteY22" fmla="*/ 309417 h 354736"/>
              <a:gd name="connsiteX23" fmla="*/ 125920 w 423494"/>
              <a:gd name="connsiteY23" fmla="*/ 354736 h 354736"/>
              <a:gd name="connsiteX24" fmla="*/ 0 w 423494"/>
              <a:gd name="connsiteY24" fmla="*/ 354736 h 354736"/>
              <a:gd name="connsiteX25" fmla="*/ 0 w 423494"/>
              <a:gd name="connsiteY25" fmla="*/ 311501 h 354736"/>
              <a:gd name="connsiteX26" fmla="*/ 19139 w 423494"/>
              <a:gd name="connsiteY26" fmla="*/ 309939 h 354736"/>
              <a:gd name="connsiteX27" fmla="*/ 32549 w 423494"/>
              <a:gd name="connsiteY27" fmla="*/ 295484 h 354736"/>
              <a:gd name="connsiteX28" fmla="*/ 46875 w 423494"/>
              <a:gd name="connsiteY28" fmla="*/ 47535 h 354736"/>
              <a:gd name="connsiteX29" fmla="*/ 14452 w 423494"/>
              <a:gd name="connsiteY29" fmla="*/ 45322 h 354736"/>
              <a:gd name="connsiteX30" fmla="*/ 14452 w 423494"/>
              <a:gd name="connsiteY30" fmla="*/ 0 h 354736"/>
              <a:gd name="connsiteX31" fmla="*/ 121628 w 423494"/>
              <a:gd name="connsiteY31" fmla="*/ 0 h 354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423494" h="354736">
                <a:moveTo>
                  <a:pt x="121628" y="0"/>
                </a:moveTo>
                <a:lnTo>
                  <a:pt x="212267" y="241180"/>
                </a:lnTo>
                <a:lnTo>
                  <a:pt x="213309" y="241180"/>
                </a:lnTo>
                <a:lnTo>
                  <a:pt x="304596" y="0"/>
                </a:lnTo>
                <a:lnTo>
                  <a:pt x="410209" y="0"/>
                </a:lnTo>
                <a:lnTo>
                  <a:pt x="410209" y="43239"/>
                </a:lnTo>
                <a:lnTo>
                  <a:pt x="392620" y="44801"/>
                </a:lnTo>
                <a:cubicBezTo>
                  <a:pt x="381952" y="45842"/>
                  <a:pt x="376732" y="52094"/>
                  <a:pt x="377126" y="63555"/>
                </a:cubicBezTo>
                <a:lnTo>
                  <a:pt x="390410" y="307855"/>
                </a:lnTo>
                <a:lnTo>
                  <a:pt x="423494" y="309417"/>
                </a:lnTo>
                <a:lnTo>
                  <a:pt x="423494" y="354736"/>
                </a:lnTo>
                <a:lnTo>
                  <a:pt x="294957" y="354736"/>
                </a:lnTo>
                <a:lnTo>
                  <a:pt x="294957" y="311501"/>
                </a:lnTo>
                <a:lnTo>
                  <a:pt x="314096" y="309939"/>
                </a:lnTo>
                <a:cubicBezTo>
                  <a:pt x="323735" y="309288"/>
                  <a:pt x="328421" y="304599"/>
                  <a:pt x="328028" y="296005"/>
                </a:cubicBezTo>
                <a:lnTo>
                  <a:pt x="317880" y="107830"/>
                </a:lnTo>
                <a:lnTo>
                  <a:pt x="316839" y="107830"/>
                </a:lnTo>
                <a:lnTo>
                  <a:pt x="234657" y="320617"/>
                </a:lnTo>
                <a:lnTo>
                  <a:pt x="184010" y="320617"/>
                </a:lnTo>
                <a:lnTo>
                  <a:pt x="102869" y="109914"/>
                </a:lnTo>
                <a:lnTo>
                  <a:pt x="101828" y="109914"/>
                </a:lnTo>
                <a:lnTo>
                  <a:pt x="91160" y="307855"/>
                </a:lnTo>
                <a:lnTo>
                  <a:pt x="125920" y="309417"/>
                </a:lnTo>
                <a:lnTo>
                  <a:pt x="125920" y="354736"/>
                </a:lnTo>
                <a:lnTo>
                  <a:pt x="0" y="354736"/>
                </a:lnTo>
                <a:lnTo>
                  <a:pt x="0" y="311501"/>
                </a:lnTo>
                <a:lnTo>
                  <a:pt x="19139" y="309939"/>
                </a:lnTo>
                <a:cubicBezTo>
                  <a:pt x="27343" y="309288"/>
                  <a:pt x="31775" y="304469"/>
                  <a:pt x="32549" y="295484"/>
                </a:cubicBezTo>
                <a:lnTo>
                  <a:pt x="46875" y="47535"/>
                </a:lnTo>
                <a:lnTo>
                  <a:pt x="14452" y="45322"/>
                </a:lnTo>
                <a:lnTo>
                  <a:pt x="14452" y="0"/>
                </a:lnTo>
                <a:lnTo>
                  <a:pt x="121628" y="0"/>
                </a:lnTo>
              </a:path>
            </a:pathLst>
          </a:custGeom>
          <a:solidFill>
            <a:srgbClr val="8D76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1700" y="5753100"/>
            <a:ext cx="1562100" cy="444500"/>
          </a:xfrm>
          <a:prstGeom prst="rect">
            <a:avLst/>
          </a:prstGeom>
          <a:noFill/>
        </p:spPr>
      </p:pic>
      <p:pic>
        <p:nvPicPr>
          <p:cNvPr id="10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91100" y="6540500"/>
            <a:ext cx="4546600" cy="520700"/>
          </a:xfrm>
          <a:prstGeom prst="rect">
            <a:avLst/>
          </a:prstGeom>
          <a:noFill/>
        </p:spPr>
      </p:pic>
      <p:pic>
        <p:nvPicPr>
          <p:cNvPr id="104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9700" y="7353300"/>
            <a:ext cx="6781800" cy="533400"/>
          </a:xfrm>
          <a:prstGeom prst="rect">
            <a:avLst/>
          </a:prstGeom>
          <a:noFill/>
        </p:spPr>
      </p:pic>
      <p:sp>
        <p:nvSpPr>
          <p:cNvPr id="53" name="TextBox 52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E0D9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3200" y="4508500"/>
            <a:ext cx="10109200" cy="9144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336806" y="8686800"/>
            <a:ext cx="723900" cy="723900"/>
          </a:xfrm>
          <a:custGeom>
            <a:avLst/>
            <a:gdLst>
              <a:gd name="connsiteX0" fmla="*/ 617886 w 723900"/>
              <a:gd name="connsiteY0" fmla="*/ 106012 h 723900"/>
              <a:gd name="connsiteX1" fmla="*/ 617886 w 723900"/>
              <a:gd name="connsiteY1" fmla="*/ 617887 h 723900"/>
              <a:gd name="connsiteX2" fmla="*/ 106013 w 723900"/>
              <a:gd name="connsiteY2" fmla="*/ 617887 h 723900"/>
              <a:gd name="connsiteX3" fmla="*/ 106013 w 723900"/>
              <a:gd name="connsiteY3" fmla="*/ 106012 h 723900"/>
              <a:gd name="connsiteX4" fmla="*/ 617886 w 723900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617886" y="106012"/>
                </a:moveTo>
                <a:cubicBezTo>
                  <a:pt x="759237" y="247363"/>
                  <a:pt x="759237" y="476536"/>
                  <a:pt x="617886" y="617887"/>
                </a:cubicBezTo>
                <a:cubicBezTo>
                  <a:pt x="476535" y="759237"/>
                  <a:pt x="247351" y="759237"/>
                  <a:pt x="106013" y="617887"/>
                </a:cubicBezTo>
                <a:cubicBezTo>
                  <a:pt x="-35337" y="476536"/>
                  <a:pt x="-35337" y="247363"/>
                  <a:pt x="106013" y="106012"/>
                </a:cubicBezTo>
                <a:cubicBezTo>
                  <a:pt x="247351" y="-35337"/>
                  <a:pt x="476535" y="-35337"/>
                  <a:pt x="617886" y="10601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92356" y="8642356"/>
            <a:ext cx="812800" cy="812800"/>
          </a:xfrm>
          <a:custGeom>
            <a:avLst/>
            <a:gdLst>
              <a:gd name="connsiteX0" fmla="*/ 662336 w 812800"/>
              <a:gd name="connsiteY0" fmla="*/ 150463 h 812800"/>
              <a:gd name="connsiteX1" fmla="*/ 662336 w 812800"/>
              <a:gd name="connsiteY1" fmla="*/ 662337 h 812800"/>
              <a:gd name="connsiteX2" fmla="*/ 150463 w 812800"/>
              <a:gd name="connsiteY2" fmla="*/ 662337 h 812800"/>
              <a:gd name="connsiteX3" fmla="*/ 150463 w 812800"/>
              <a:gd name="connsiteY3" fmla="*/ 150463 h 812800"/>
              <a:gd name="connsiteX4" fmla="*/ 662336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6" y="150463"/>
                </a:moveTo>
                <a:cubicBezTo>
                  <a:pt x="803687" y="291801"/>
                  <a:pt x="803687" y="520986"/>
                  <a:pt x="662336" y="662337"/>
                </a:cubicBezTo>
                <a:cubicBezTo>
                  <a:pt x="520985" y="803688"/>
                  <a:pt x="291801" y="803688"/>
                  <a:pt x="150463" y="662337"/>
                </a:cubicBezTo>
                <a:cubicBezTo>
                  <a:pt x="9112" y="520986"/>
                  <a:pt x="9112" y="291801"/>
                  <a:pt x="150463" y="150463"/>
                </a:cubicBezTo>
                <a:cubicBezTo>
                  <a:pt x="291801" y="9112"/>
                  <a:pt x="520985" y="9112"/>
                  <a:pt x="662336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318003" y="4241793"/>
            <a:ext cx="723903" cy="723900"/>
          </a:xfrm>
          <a:custGeom>
            <a:avLst/>
            <a:gdLst>
              <a:gd name="connsiteX0" fmla="*/ 617890 w 723903"/>
              <a:gd name="connsiteY0" fmla="*/ 106012 h 723900"/>
              <a:gd name="connsiteX1" fmla="*/ 617890 w 723903"/>
              <a:gd name="connsiteY1" fmla="*/ 617886 h 723900"/>
              <a:gd name="connsiteX2" fmla="*/ 106003 w 723903"/>
              <a:gd name="connsiteY2" fmla="*/ 617886 h 723900"/>
              <a:gd name="connsiteX3" fmla="*/ 106003 w 723903"/>
              <a:gd name="connsiteY3" fmla="*/ 106012 h 723900"/>
              <a:gd name="connsiteX4" fmla="*/ 617890 w 723903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7"/>
                  <a:pt x="476539" y="-35337"/>
                  <a:pt x="617890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273553" y="4197353"/>
            <a:ext cx="812803" cy="812803"/>
          </a:xfrm>
          <a:custGeom>
            <a:avLst/>
            <a:gdLst>
              <a:gd name="connsiteX0" fmla="*/ 662340 w 812803"/>
              <a:gd name="connsiteY0" fmla="*/ 150453 h 812803"/>
              <a:gd name="connsiteX1" fmla="*/ 662340 w 812803"/>
              <a:gd name="connsiteY1" fmla="*/ 662340 h 812803"/>
              <a:gd name="connsiteX2" fmla="*/ 150453 w 812803"/>
              <a:gd name="connsiteY2" fmla="*/ 662340 h 812803"/>
              <a:gd name="connsiteX3" fmla="*/ 150453 w 812803"/>
              <a:gd name="connsiteY3" fmla="*/ 150453 h 812803"/>
              <a:gd name="connsiteX4" fmla="*/ 662340 w 812803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3">
                <a:moveTo>
                  <a:pt x="662340" y="150453"/>
                </a:moveTo>
                <a:cubicBezTo>
                  <a:pt x="803690" y="291804"/>
                  <a:pt x="803690" y="520989"/>
                  <a:pt x="662340" y="662340"/>
                </a:cubicBezTo>
                <a:cubicBezTo>
                  <a:pt x="520989" y="803690"/>
                  <a:pt x="291804" y="803690"/>
                  <a:pt x="150453" y="662340"/>
                </a:cubicBezTo>
                <a:cubicBezTo>
                  <a:pt x="9115" y="520989"/>
                  <a:pt x="9115" y="291804"/>
                  <a:pt x="150453" y="150453"/>
                </a:cubicBezTo>
                <a:cubicBezTo>
                  <a:pt x="291804" y="9115"/>
                  <a:pt x="520989" y="9115"/>
                  <a:pt x="662340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318003" y="2895593"/>
            <a:ext cx="723903" cy="723900"/>
          </a:xfrm>
          <a:custGeom>
            <a:avLst/>
            <a:gdLst>
              <a:gd name="connsiteX0" fmla="*/ 617890 w 723903"/>
              <a:gd name="connsiteY0" fmla="*/ 106013 h 723900"/>
              <a:gd name="connsiteX1" fmla="*/ 617890 w 723903"/>
              <a:gd name="connsiteY1" fmla="*/ 617886 h 723900"/>
              <a:gd name="connsiteX2" fmla="*/ 106003 w 723903"/>
              <a:gd name="connsiteY2" fmla="*/ 617886 h 723900"/>
              <a:gd name="connsiteX3" fmla="*/ 106003 w 723903"/>
              <a:gd name="connsiteY3" fmla="*/ 106013 h 723900"/>
              <a:gd name="connsiteX4" fmla="*/ 617890 w 723903"/>
              <a:gd name="connsiteY4" fmla="*/ 106013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3"/>
                </a:moveTo>
                <a:cubicBezTo>
                  <a:pt x="759240" y="247364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4"/>
                  <a:pt x="106003" y="106013"/>
                </a:cubicBezTo>
                <a:cubicBezTo>
                  <a:pt x="247354" y="-35337"/>
                  <a:pt x="476539" y="-35337"/>
                  <a:pt x="617890" y="106013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273553" y="28511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6 h 812800"/>
              <a:gd name="connsiteX2" fmla="*/ 150453 w 812803"/>
              <a:gd name="connsiteY2" fmla="*/ 662336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5"/>
                  <a:pt x="662340" y="662336"/>
                </a:cubicBezTo>
                <a:cubicBezTo>
                  <a:pt x="520989" y="803687"/>
                  <a:pt x="291804" y="803687"/>
                  <a:pt x="150453" y="662336"/>
                </a:cubicBezTo>
                <a:cubicBezTo>
                  <a:pt x="9115" y="520985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638941" y="3582085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486541" y="3863708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638941" y="3863708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324106" y="7480293"/>
            <a:ext cx="723900" cy="723899"/>
          </a:xfrm>
          <a:custGeom>
            <a:avLst/>
            <a:gdLst>
              <a:gd name="connsiteX0" fmla="*/ 617886 w 723900"/>
              <a:gd name="connsiteY0" fmla="*/ 106012 h 723899"/>
              <a:gd name="connsiteX1" fmla="*/ 617886 w 723900"/>
              <a:gd name="connsiteY1" fmla="*/ 617886 h 723899"/>
              <a:gd name="connsiteX2" fmla="*/ 106013 w 723900"/>
              <a:gd name="connsiteY2" fmla="*/ 617886 h 723899"/>
              <a:gd name="connsiteX3" fmla="*/ 106013 w 723900"/>
              <a:gd name="connsiteY3" fmla="*/ 106012 h 723899"/>
              <a:gd name="connsiteX4" fmla="*/ 617886 w 723900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899">
                <a:moveTo>
                  <a:pt x="617886" y="106012"/>
                </a:moveTo>
                <a:cubicBezTo>
                  <a:pt x="759237" y="247363"/>
                  <a:pt x="759237" y="476548"/>
                  <a:pt x="617886" y="617886"/>
                </a:cubicBezTo>
                <a:cubicBezTo>
                  <a:pt x="476535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8"/>
                  <a:pt x="476535" y="-35338"/>
                  <a:pt x="617886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279656" y="7435856"/>
            <a:ext cx="812800" cy="812800"/>
          </a:xfrm>
          <a:custGeom>
            <a:avLst/>
            <a:gdLst>
              <a:gd name="connsiteX0" fmla="*/ 662336 w 812800"/>
              <a:gd name="connsiteY0" fmla="*/ 150463 h 812800"/>
              <a:gd name="connsiteX1" fmla="*/ 662336 w 812800"/>
              <a:gd name="connsiteY1" fmla="*/ 662337 h 812800"/>
              <a:gd name="connsiteX2" fmla="*/ 150463 w 812800"/>
              <a:gd name="connsiteY2" fmla="*/ 662337 h 812800"/>
              <a:gd name="connsiteX3" fmla="*/ 150463 w 812800"/>
              <a:gd name="connsiteY3" fmla="*/ 150463 h 812800"/>
              <a:gd name="connsiteX4" fmla="*/ 662336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6" y="150463"/>
                </a:moveTo>
                <a:cubicBezTo>
                  <a:pt x="803687" y="291801"/>
                  <a:pt x="803687" y="520986"/>
                  <a:pt x="662336" y="662337"/>
                </a:cubicBezTo>
                <a:cubicBezTo>
                  <a:pt x="520985" y="803688"/>
                  <a:pt x="291801" y="803688"/>
                  <a:pt x="150463" y="662337"/>
                </a:cubicBezTo>
                <a:cubicBezTo>
                  <a:pt x="9112" y="520986"/>
                  <a:pt x="9112" y="291801"/>
                  <a:pt x="150463" y="150463"/>
                </a:cubicBezTo>
                <a:cubicBezTo>
                  <a:pt x="291801" y="9112"/>
                  <a:pt x="520985" y="9112"/>
                  <a:pt x="662336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635500" y="22733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483100" y="25549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635500" y="25549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336806" y="6172193"/>
            <a:ext cx="723900" cy="723899"/>
          </a:xfrm>
          <a:custGeom>
            <a:avLst/>
            <a:gdLst>
              <a:gd name="connsiteX0" fmla="*/ 617886 w 723900"/>
              <a:gd name="connsiteY0" fmla="*/ 106012 h 723899"/>
              <a:gd name="connsiteX1" fmla="*/ 617886 w 723900"/>
              <a:gd name="connsiteY1" fmla="*/ 617886 h 723899"/>
              <a:gd name="connsiteX2" fmla="*/ 106013 w 723900"/>
              <a:gd name="connsiteY2" fmla="*/ 617886 h 723899"/>
              <a:gd name="connsiteX3" fmla="*/ 106013 w 723900"/>
              <a:gd name="connsiteY3" fmla="*/ 106012 h 723899"/>
              <a:gd name="connsiteX4" fmla="*/ 617886 w 723900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899">
                <a:moveTo>
                  <a:pt x="617886" y="106012"/>
                </a:moveTo>
                <a:cubicBezTo>
                  <a:pt x="759237" y="247363"/>
                  <a:pt x="759237" y="476548"/>
                  <a:pt x="617886" y="617886"/>
                </a:cubicBezTo>
                <a:cubicBezTo>
                  <a:pt x="476535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7"/>
                  <a:pt x="476535" y="-35337"/>
                  <a:pt x="617886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292356" y="6127753"/>
            <a:ext cx="812800" cy="812803"/>
          </a:xfrm>
          <a:custGeom>
            <a:avLst/>
            <a:gdLst>
              <a:gd name="connsiteX0" fmla="*/ 662336 w 812800"/>
              <a:gd name="connsiteY0" fmla="*/ 150453 h 812803"/>
              <a:gd name="connsiteX1" fmla="*/ 662336 w 812800"/>
              <a:gd name="connsiteY1" fmla="*/ 662340 h 812803"/>
              <a:gd name="connsiteX2" fmla="*/ 150463 w 812800"/>
              <a:gd name="connsiteY2" fmla="*/ 662340 h 812803"/>
              <a:gd name="connsiteX3" fmla="*/ 150463 w 812800"/>
              <a:gd name="connsiteY3" fmla="*/ 150453 h 812803"/>
              <a:gd name="connsiteX4" fmla="*/ 662336 w 812800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3">
                <a:moveTo>
                  <a:pt x="662336" y="150453"/>
                </a:moveTo>
                <a:cubicBezTo>
                  <a:pt x="803687" y="291804"/>
                  <a:pt x="803687" y="520989"/>
                  <a:pt x="662336" y="662340"/>
                </a:cubicBezTo>
                <a:cubicBezTo>
                  <a:pt x="520985" y="803691"/>
                  <a:pt x="291801" y="803691"/>
                  <a:pt x="150463" y="662340"/>
                </a:cubicBezTo>
                <a:cubicBezTo>
                  <a:pt x="9112" y="520989"/>
                  <a:pt x="9112" y="291804"/>
                  <a:pt x="150463" y="150453"/>
                </a:cubicBezTo>
                <a:cubicBezTo>
                  <a:pt x="291801" y="9115"/>
                  <a:pt x="520985" y="9115"/>
                  <a:pt x="662336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318003" y="317493"/>
            <a:ext cx="723903" cy="723899"/>
          </a:xfrm>
          <a:custGeom>
            <a:avLst/>
            <a:gdLst>
              <a:gd name="connsiteX0" fmla="*/ 617890 w 723903"/>
              <a:gd name="connsiteY0" fmla="*/ 106013 h 723899"/>
              <a:gd name="connsiteX1" fmla="*/ 617890 w 723903"/>
              <a:gd name="connsiteY1" fmla="*/ 617886 h 723899"/>
              <a:gd name="connsiteX2" fmla="*/ 106003 w 723903"/>
              <a:gd name="connsiteY2" fmla="*/ 617886 h 723899"/>
              <a:gd name="connsiteX3" fmla="*/ 106003 w 723903"/>
              <a:gd name="connsiteY3" fmla="*/ 106013 h 723899"/>
              <a:gd name="connsiteX4" fmla="*/ 617890 w 723903"/>
              <a:gd name="connsiteY4" fmla="*/ 106013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899">
                <a:moveTo>
                  <a:pt x="617890" y="106013"/>
                </a:moveTo>
                <a:cubicBezTo>
                  <a:pt x="759240" y="247364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4"/>
                  <a:pt x="106003" y="106013"/>
                </a:cubicBezTo>
                <a:cubicBezTo>
                  <a:pt x="247354" y="-35337"/>
                  <a:pt x="476539" y="-35337"/>
                  <a:pt x="617890" y="106013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273553" y="273050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6 h 812800"/>
              <a:gd name="connsiteX2" fmla="*/ 150453 w 812803"/>
              <a:gd name="connsiteY2" fmla="*/ 662336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13"/>
                  <a:pt x="803690" y="520986"/>
                  <a:pt x="662340" y="662336"/>
                </a:cubicBezTo>
                <a:cubicBezTo>
                  <a:pt x="520989" y="803687"/>
                  <a:pt x="291804" y="803687"/>
                  <a:pt x="150453" y="662336"/>
                </a:cubicBezTo>
                <a:cubicBezTo>
                  <a:pt x="9115" y="520986"/>
                  <a:pt x="9115" y="291813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635500" y="10033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483100" y="12849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635500" y="12849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2324106" y="4914893"/>
            <a:ext cx="723900" cy="723900"/>
          </a:xfrm>
          <a:custGeom>
            <a:avLst/>
            <a:gdLst>
              <a:gd name="connsiteX0" fmla="*/ 617886 w 723900"/>
              <a:gd name="connsiteY0" fmla="*/ 106012 h 723900"/>
              <a:gd name="connsiteX1" fmla="*/ 617886 w 723900"/>
              <a:gd name="connsiteY1" fmla="*/ 617886 h 723900"/>
              <a:gd name="connsiteX2" fmla="*/ 106013 w 723900"/>
              <a:gd name="connsiteY2" fmla="*/ 617886 h 723900"/>
              <a:gd name="connsiteX3" fmla="*/ 106013 w 723900"/>
              <a:gd name="connsiteY3" fmla="*/ 106012 h 723900"/>
              <a:gd name="connsiteX4" fmla="*/ 617886 w 723900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617886" y="106012"/>
                </a:moveTo>
                <a:cubicBezTo>
                  <a:pt x="759237" y="247363"/>
                  <a:pt x="759237" y="476548"/>
                  <a:pt x="617886" y="617886"/>
                </a:cubicBezTo>
                <a:cubicBezTo>
                  <a:pt x="476535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7"/>
                  <a:pt x="476535" y="-35337"/>
                  <a:pt x="617886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279656" y="4870453"/>
            <a:ext cx="812800" cy="812803"/>
          </a:xfrm>
          <a:custGeom>
            <a:avLst/>
            <a:gdLst>
              <a:gd name="connsiteX0" fmla="*/ 662336 w 812800"/>
              <a:gd name="connsiteY0" fmla="*/ 150453 h 812803"/>
              <a:gd name="connsiteX1" fmla="*/ 662336 w 812800"/>
              <a:gd name="connsiteY1" fmla="*/ 662340 h 812803"/>
              <a:gd name="connsiteX2" fmla="*/ 150463 w 812800"/>
              <a:gd name="connsiteY2" fmla="*/ 662340 h 812803"/>
              <a:gd name="connsiteX3" fmla="*/ 150463 w 812800"/>
              <a:gd name="connsiteY3" fmla="*/ 150453 h 812803"/>
              <a:gd name="connsiteX4" fmla="*/ 662336 w 812800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3">
                <a:moveTo>
                  <a:pt x="662336" y="150453"/>
                </a:moveTo>
                <a:cubicBezTo>
                  <a:pt x="803687" y="291804"/>
                  <a:pt x="803687" y="520989"/>
                  <a:pt x="662336" y="662340"/>
                </a:cubicBezTo>
                <a:cubicBezTo>
                  <a:pt x="520985" y="803690"/>
                  <a:pt x="291801" y="803690"/>
                  <a:pt x="150463" y="662340"/>
                </a:cubicBezTo>
                <a:cubicBezTo>
                  <a:pt x="9112" y="520989"/>
                  <a:pt x="9112" y="291804"/>
                  <a:pt x="150463" y="150453"/>
                </a:cubicBezTo>
                <a:cubicBezTo>
                  <a:pt x="291801" y="9115"/>
                  <a:pt x="520985" y="9115"/>
                  <a:pt x="662336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654300" y="56007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501900" y="58823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654300" y="58823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166021" y="4601565"/>
            <a:ext cx="1231823" cy="529094"/>
          </a:xfrm>
          <a:custGeom>
            <a:avLst/>
            <a:gdLst>
              <a:gd name="connsiteX0" fmla="*/ 1193723 w 1231823"/>
              <a:gd name="connsiteY0" fmla="*/ 38100 h 529094"/>
              <a:gd name="connsiteX1" fmla="*/ 73647 w 1231823"/>
              <a:gd name="connsiteY1" fmla="*/ 477062 h 529094"/>
              <a:gd name="connsiteX2" fmla="*/ 38100 w 1231823"/>
              <a:gd name="connsiteY2" fmla="*/ 490994 h 5290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231823" h="529094">
                <a:moveTo>
                  <a:pt x="1193723" y="38100"/>
                </a:moveTo>
                <a:lnTo>
                  <a:pt x="73647" y="477062"/>
                </a:lnTo>
                <a:lnTo>
                  <a:pt x="38100" y="490994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965005" y="4898669"/>
            <a:ext cx="368300" cy="359994"/>
          </a:xfrm>
          <a:custGeom>
            <a:avLst/>
            <a:gdLst>
              <a:gd name="connsiteX0" fmla="*/ 218986 w 368300"/>
              <a:gd name="connsiteY0" fmla="*/ 38100 h 359994"/>
              <a:gd name="connsiteX1" fmla="*/ 38100 w 368300"/>
              <a:gd name="connsiteY1" fmla="*/ 272669 h 359994"/>
              <a:gd name="connsiteX2" fmla="*/ 330200 w 368300"/>
              <a:gd name="connsiteY2" fmla="*/ 321894 h 359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68300" h="359994">
                <a:moveTo>
                  <a:pt x="218986" y="38100"/>
                </a:moveTo>
                <a:lnTo>
                  <a:pt x="38100" y="272669"/>
                </a:lnTo>
                <a:lnTo>
                  <a:pt x="330200" y="321894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965005" y="5040566"/>
            <a:ext cx="312686" cy="168871"/>
          </a:xfrm>
          <a:custGeom>
            <a:avLst/>
            <a:gdLst>
              <a:gd name="connsiteX0" fmla="*/ 274586 w 312686"/>
              <a:gd name="connsiteY0" fmla="*/ 38100 h 168871"/>
              <a:gd name="connsiteX1" fmla="*/ 38100 w 312686"/>
              <a:gd name="connsiteY1" fmla="*/ 130771 h 1688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2686" h="168871">
                <a:moveTo>
                  <a:pt x="274586" y="38100"/>
                </a:moveTo>
                <a:lnTo>
                  <a:pt x="38100" y="13077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654300" y="81280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501900" y="84096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654300" y="84096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654300" y="6845300"/>
            <a:ext cx="76200" cy="395922"/>
          </a:xfrm>
          <a:custGeom>
            <a:avLst/>
            <a:gdLst>
              <a:gd name="connsiteX0" fmla="*/ 38100 w 76200"/>
              <a:gd name="connsiteY0" fmla="*/ 38100 h 395922"/>
              <a:gd name="connsiteX1" fmla="*/ 38100 w 76200"/>
              <a:gd name="connsiteY1" fmla="*/ 319722 h 395922"/>
              <a:gd name="connsiteX2" fmla="*/ 38100 w 76200"/>
              <a:gd name="connsiteY2" fmla="*/ 357822 h 39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395922">
                <a:moveTo>
                  <a:pt x="38100" y="38100"/>
                </a:moveTo>
                <a:lnTo>
                  <a:pt x="38100" y="319722"/>
                </a:lnTo>
                <a:lnTo>
                  <a:pt x="38100" y="35782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501900" y="7126922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54300" y="7126922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4305303" y="1625593"/>
            <a:ext cx="723903" cy="723900"/>
          </a:xfrm>
          <a:custGeom>
            <a:avLst/>
            <a:gdLst>
              <a:gd name="connsiteX0" fmla="*/ 617890 w 723903"/>
              <a:gd name="connsiteY0" fmla="*/ 106013 h 723900"/>
              <a:gd name="connsiteX1" fmla="*/ 617890 w 723903"/>
              <a:gd name="connsiteY1" fmla="*/ 617886 h 723900"/>
              <a:gd name="connsiteX2" fmla="*/ 106003 w 723903"/>
              <a:gd name="connsiteY2" fmla="*/ 617886 h 723900"/>
              <a:gd name="connsiteX3" fmla="*/ 106003 w 723903"/>
              <a:gd name="connsiteY3" fmla="*/ 106013 h 723900"/>
              <a:gd name="connsiteX4" fmla="*/ 617890 w 723903"/>
              <a:gd name="connsiteY4" fmla="*/ 106013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3"/>
                </a:moveTo>
                <a:cubicBezTo>
                  <a:pt x="759240" y="247364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4"/>
                  <a:pt x="106003" y="106013"/>
                </a:cubicBezTo>
                <a:cubicBezTo>
                  <a:pt x="247354" y="-35337"/>
                  <a:pt x="476539" y="-35337"/>
                  <a:pt x="617890" y="106013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4260853" y="15811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6 h 812800"/>
              <a:gd name="connsiteX2" fmla="*/ 150453 w 812803"/>
              <a:gd name="connsiteY2" fmla="*/ 662336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5"/>
                  <a:pt x="662340" y="662336"/>
                </a:cubicBezTo>
                <a:cubicBezTo>
                  <a:pt x="520989" y="803687"/>
                  <a:pt x="291804" y="803687"/>
                  <a:pt x="150453" y="662336"/>
                </a:cubicBezTo>
                <a:cubicBezTo>
                  <a:pt x="9115" y="520985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7852841" y="7006958"/>
            <a:ext cx="437553" cy="320865"/>
          </a:xfrm>
          <a:custGeom>
            <a:avLst/>
            <a:gdLst>
              <a:gd name="connsiteX0" fmla="*/ 429221 w 437553"/>
              <a:gd name="connsiteY0" fmla="*/ 270344 h 320865"/>
              <a:gd name="connsiteX1" fmla="*/ 437553 w 437553"/>
              <a:gd name="connsiteY1" fmla="*/ 298983 h 320865"/>
              <a:gd name="connsiteX2" fmla="*/ 433908 w 437553"/>
              <a:gd name="connsiteY2" fmla="*/ 305765 h 320865"/>
              <a:gd name="connsiteX3" fmla="*/ 419837 w 437553"/>
              <a:gd name="connsiteY3" fmla="*/ 309930 h 320865"/>
              <a:gd name="connsiteX4" fmla="*/ 381813 w 437553"/>
              <a:gd name="connsiteY4" fmla="*/ 319049 h 320865"/>
              <a:gd name="connsiteX5" fmla="*/ 343014 w 437553"/>
              <a:gd name="connsiteY5" fmla="*/ 320865 h 320865"/>
              <a:gd name="connsiteX6" fmla="*/ 306540 w 437553"/>
              <a:gd name="connsiteY6" fmla="*/ 310451 h 320865"/>
              <a:gd name="connsiteX7" fmla="*/ 276073 w 437553"/>
              <a:gd name="connsiteY7" fmla="*/ 282841 h 320865"/>
              <a:gd name="connsiteX8" fmla="*/ 262788 w 437553"/>
              <a:gd name="connsiteY8" fmla="*/ 260439 h 320865"/>
              <a:gd name="connsiteX9" fmla="*/ 253149 w 437553"/>
              <a:gd name="connsiteY9" fmla="*/ 238569 h 320865"/>
              <a:gd name="connsiteX10" fmla="*/ 235445 w 437553"/>
              <a:gd name="connsiteY10" fmla="*/ 204711 h 320865"/>
              <a:gd name="connsiteX11" fmla="*/ 207835 w 437553"/>
              <a:gd name="connsiteY11" fmla="*/ 188556 h 320865"/>
              <a:gd name="connsiteX12" fmla="*/ 181012 w 437553"/>
              <a:gd name="connsiteY12" fmla="*/ 189077 h 320865"/>
              <a:gd name="connsiteX13" fmla="*/ 156781 w 437553"/>
              <a:gd name="connsiteY13" fmla="*/ 200279 h 320865"/>
              <a:gd name="connsiteX14" fmla="*/ 134911 w 437553"/>
              <a:gd name="connsiteY14" fmla="*/ 217475 h 320865"/>
              <a:gd name="connsiteX15" fmla="*/ 116154 w 437553"/>
              <a:gd name="connsiteY15" fmla="*/ 234924 h 320865"/>
              <a:gd name="connsiteX16" fmla="*/ 29692 w 437553"/>
              <a:gd name="connsiteY16" fmla="*/ 314096 h 320865"/>
              <a:gd name="connsiteX17" fmla="*/ 26048 w 437553"/>
              <a:gd name="connsiteY17" fmla="*/ 315912 h 320865"/>
              <a:gd name="connsiteX18" fmla="*/ 22390 w 437553"/>
              <a:gd name="connsiteY18" fmla="*/ 314096 h 320865"/>
              <a:gd name="connsiteX19" fmla="*/ 1561 w 437553"/>
              <a:gd name="connsiteY19" fmla="*/ 291693 h 320865"/>
              <a:gd name="connsiteX20" fmla="*/ 0 w 437553"/>
              <a:gd name="connsiteY20" fmla="*/ 287794 h 320865"/>
              <a:gd name="connsiteX21" fmla="*/ 2082 w 437553"/>
              <a:gd name="connsiteY21" fmla="*/ 283362 h 320865"/>
              <a:gd name="connsiteX22" fmla="*/ 136474 w 437553"/>
              <a:gd name="connsiteY22" fmla="*/ 163296 h 320865"/>
              <a:gd name="connsiteX23" fmla="*/ 220853 w 437553"/>
              <a:gd name="connsiteY23" fmla="*/ 87503 h 320865"/>
              <a:gd name="connsiteX24" fmla="*/ 277634 w 437553"/>
              <a:gd name="connsiteY24" fmla="*/ 36982 h 320865"/>
              <a:gd name="connsiteX25" fmla="*/ 26048 w 437553"/>
              <a:gd name="connsiteY25" fmla="*/ 36982 h 320865"/>
              <a:gd name="connsiteX26" fmla="*/ 20307 w 437553"/>
              <a:gd name="connsiteY26" fmla="*/ 31762 h 320865"/>
              <a:gd name="connsiteX27" fmla="*/ 20307 w 437553"/>
              <a:gd name="connsiteY27" fmla="*/ 5727 h 320865"/>
              <a:gd name="connsiteX28" fmla="*/ 25527 w 437553"/>
              <a:gd name="connsiteY28" fmla="*/ 0 h 320865"/>
              <a:gd name="connsiteX29" fmla="*/ 322427 w 437553"/>
              <a:gd name="connsiteY29" fmla="*/ 0 h 320865"/>
              <a:gd name="connsiteX30" fmla="*/ 326606 w 437553"/>
              <a:gd name="connsiteY30" fmla="*/ 2082 h 320865"/>
              <a:gd name="connsiteX31" fmla="*/ 343268 w 437553"/>
              <a:gd name="connsiteY31" fmla="*/ 27596 h 320865"/>
              <a:gd name="connsiteX32" fmla="*/ 342227 w 437553"/>
              <a:gd name="connsiteY32" fmla="*/ 34378 h 320865"/>
              <a:gd name="connsiteX33" fmla="*/ 205752 w 437553"/>
              <a:gd name="connsiteY33" fmla="*/ 153136 h 320865"/>
              <a:gd name="connsiteX34" fmla="*/ 235178 w 437553"/>
              <a:gd name="connsiteY34" fmla="*/ 158343 h 320865"/>
              <a:gd name="connsiteX35" fmla="*/ 259410 w 437553"/>
              <a:gd name="connsiteY35" fmla="*/ 175018 h 320865"/>
              <a:gd name="connsiteX36" fmla="*/ 278422 w 437553"/>
              <a:gd name="connsiteY36" fmla="*/ 198196 h 320865"/>
              <a:gd name="connsiteX37" fmla="*/ 291706 w 437553"/>
              <a:gd name="connsiteY37" fmla="*/ 222936 h 320865"/>
              <a:gd name="connsiteX38" fmla="*/ 300037 w 437553"/>
              <a:gd name="connsiteY38" fmla="*/ 241693 h 320865"/>
              <a:gd name="connsiteX39" fmla="*/ 310451 w 437553"/>
              <a:gd name="connsiteY39" fmla="*/ 259918 h 320865"/>
              <a:gd name="connsiteX40" fmla="*/ 345097 w 437553"/>
              <a:gd name="connsiteY40" fmla="*/ 280237 h 320865"/>
              <a:gd name="connsiteX41" fmla="*/ 407340 w 437553"/>
              <a:gd name="connsiteY41" fmla="*/ 270865 h 320865"/>
              <a:gd name="connsiteX42" fmla="*/ 422961 w 437553"/>
              <a:gd name="connsiteY42" fmla="*/ 266700 h 320865"/>
              <a:gd name="connsiteX43" fmla="*/ 429221 w 437553"/>
              <a:gd name="connsiteY43" fmla="*/ 270344 h 3208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</a:cxnLst>
            <a:rect l="l" t="t" r="r" b="b"/>
            <a:pathLst>
              <a:path w="437553" h="320865">
                <a:moveTo>
                  <a:pt x="429221" y="270344"/>
                </a:moveTo>
                <a:lnTo>
                  <a:pt x="437553" y="298983"/>
                </a:lnTo>
                <a:cubicBezTo>
                  <a:pt x="438594" y="302374"/>
                  <a:pt x="437426" y="304724"/>
                  <a:pt x="433908" y="305765"/>
                </a:cubicBezTo>
                <a:lnTo>
                  <a:pt x="419837" y="309930"/>
                </a:lnTo>
                <a:cubicBezTo>
                  <a:pt x="407734" y="313702"/>
                  <a:pt x="395096" y="316700"/>
                  <a:pt x="381813" y="319049"/>
                </a:cubicBezTo>
                <a:cubicBezTo>
                  <a:pt x="368668" y="321259"/>
                  <a:pt x="355765" y="321906"/>
                  <a:pt x="343014" y="320865"/>
                </a:cubicBezTo>
                <a:cubicBezTo>
                  <a:pt x="330378" y="319823"/>
                  <a:pt x="318261" y="316433"/>
                  <a:pt x="306540" y="310451"/>
                </a:cubicBezTo>
                <a:cubicBezTo>
                  <a:pt x="294957" y="304583"/>
                  <a:pt x="284797" y="295338"/>
                  <a:pt x="276073" y="282841"/>
                </a:cubicBezTo>
                <a:cubicBezTo>
                  <a:pt x="270865" y="275552"/>
                  <a:pt x="266433" y="268122"/>
                  <a:pt x="262788" y="260439"/>
                </a:cubicBezTo>
                <a:cubicBezTo>
                  <a:pt x="259143" y="252895"/>
                  <a:pt x="256019" y="245592"/>
                  <a:pt x="253149" y="238569"/>
                </a:cubicBezTo>
                <a:cubicBezTo>
                  <a:pt x="247294" y="223977"/>
                  <a:pt x="241439" y="212775"/>
                  <a:pt x="235445" y="204711"/>
                </a:cubicBezTo>
                <a:cubicBezTo>
                  <a:pt x="229578" y="196760"/>
                  <a:pt x="220332" y="191427"/>
                  <a:pt x="207835" y="188556"/>
                </a:cubicBezTo>
                <a:cubicBezTo>
                  <a:pt x="198463" y="186473"/>
                  <a:pt x="189598" y="186601"/>
                  <a:pt x="181012" y="189077"/>
                </a:cubicBezTo>
                <a:cubicBezTo>
                  <a:pt x="172542" y="191427"/>
                  <a:pt x="164465" y="195198"/>
                  <a:pt x="156781" y="200279"/>
                </a:cubicBezTo>
                <a:cubicBezTo>
                  <a:pt x="149238" y="205231"/>
                  <a:pt x="141947" y="210959"/>
                  <a:pt x="134911" y="217475"/>
                </a:cubicBezTo>
                <a:cubicBezTo>
                  <a:pt x="128003" y="223849"/>
                  <a:pt x="121755" y="229704"/>
                  <a:pt x="116154" y="234924"/>
                </a:cubicBezTo>
                <a:lnTo>
                  <a:pt x="29692" y="314096"/>
                </a:lnTo>
                <a:cubicBezTo>
                  <a:pt x="28651" y="315138"/>
                  <a:pt x="27470" y="315658"/>
                  <a:pt x="26048" y="315912"/>
                </a:cubicBezTo>
                <a:cubicBezTo>
                  <a:pt x="24739" y="316052"/>
                  <a:pt x="23431" y="315531"/>
                  <a:pt x="22390" y="314096"/>
                </a:cubicBezTo>
                <a:lnTo>
                  <a:pt x="1561" y="291693"/>
                </a:lnTo>
                <a:cubicBezTo>
                  <a:pt x="254" y="290652"/>
                  <a:pt x="-393" y="289356"/>
                  <a:pt x="0" y="287794"/>
                </a:cubicBezTo>
                <a:cubicBezTo>
                  <a:pt x="254" y="286232"/>
                  <a:pt x="1041" y="284797"/>
                  <a:pt x="2082" y="283362"/>
                </a:cubicBezTo>
                <a:cubicBezTo>
                  <a:pt x="56248" y="235178"/>
                  <a:pt x="101054" y="195071"/>
                  <a:pt x="136474" y="163296"/>
                </a:cubicBezTo>
                <a:cubicBezTo>
                  <a:pt x="171894" y="131521"/>
                  <a:pt x="200025" y="106260"/>
                  <a:pt x="220853" y="87503"/>
                </a:cubicBezTo>
                <a:cubicBezTo>
                  <a:pt x="245085" y="65620"/>
                  <a:pt x="264097" y="48831"/>
                  <a:pt x="277634" y="36982"/>
                </a:cubicBezTo>
                <a:lnTo>
                  <a:pt x="26048" y="36982"/>
                </a:lnTo>
                <a:cubicBezTo>
                  <a:pt x="22262" y="36982"/>
                  <a:pt x="20307" y="35280"/>
                  <a:pt x="20307" y="31762"/>
                </a:cubicBezTo>
                <a:lnTo>
                  <a:pt x="20307" y="5727"/>
                </a:lnTo>
                <a:cubicBezTo>
                  <a:pt x="20307" y="1943"/>
                  <a:pt x="22009" y="0"/>
                  <a:pt x="25527" y="0"/>
                </a:cubicBezTo>
                <a:lnTo>
                  <a:pt x="322427" y="0"/>
                </a:lnTo>
                <a:cubicBezTo>
                  <a:pt x="324129" y="0"/>
                  <a:pt x="325564" y="648"/>
                  <a:pt x="326606" y="2082"/>
                </a:cubicBezTo>
                <a:lnTo>
                  <a:pt x="343268" y="27596"/>
                </a:lnTo>
                <a:cubicBezTo>
                  <a:pt x="344957" y="29679"/>
                  <a:pt x="344703" y="31902"/>
                  <a:pt x="342227" y="34378"/>
                </a:cubicBezTo>
                <a:lnTo>
                  <a:pt x="205752" y="153136"/>
                </a:lnTo>
                <a:cubicBezTo>
                  <a:pt x="216433" y="152489"/>
                  <a:pt x="226327" y="154178"/>
                  <a:pt x="235178" y="158343"/>
                </a:cubicBezTo>
                <a:cubicBezTo>
                  <a:pt x="244043" y="162509"/>
                  <a:pt x="252107" y="167982"/>
                  <a:pt x="259410" y="175018"/>
                </a:cubicBezTo>
                <a:cubicBezTo>
                  <a:pt x="266700" y="181914"/>
                  <a:pt x="272948" y="189598"/>
                  <a:pt x="278422" y="198196"/>
                </a:cubicBezTo>
                <a:cubicBezTo>
                  <a:pt x="283756" y="206654"/>
                  <a:pt x="288188" y="214858"/>
                  <a:pt x="291706" y="222936"/>
                </a:cubicBezTo>
                <a:cubicBezTo>
                  <a:pt x="294437" y="229184"/>
                  <a:pt x="297167" y="235445"/>
                  <a:pt x="300037" y="241693"/>
                </a:cubicBezTo>
                <a:cubicBezTo>
                  <a:pt x="302768" y="247942"/>
                  <a:pt x="306285" y="253936"/>
                  <a:pt x="310451" y="259918"/>
                </a:cubicBezTo>
                <a:cubicBezTo>
                  <a:pt x="318782" y="272033"/>
                  <a:pt x="330251" y="278803"/>
                  <a:pt x="345097" y="280237"/>
                </a:cubicBezTo>
                <a:cubicBezTo>
                  <a:pt x="359803" y="281533"/>
                  <a:pt x="380517" y="278548"/>
                  <a:pt x="407340" y="270865"/>
                </a:cubicBezTo>
                <a:lnTo>
                  <a:pt x="422961" y="266700"/>
                </a:lnTo>
                <a:cubicBezTo>
                  <a:pt x="426098" y="266039"/>
                  <a:pt x="428180" y="267220"/>
                  <a:pt x="429221" y="27034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7947126" y="6845998"/>
            <a:ext cx="191160" cy="88544"/>
          </a:xfrm>
          <a:custGeom>
            <a:avLst/>
            <a:gdLst>
              <a:gd name="connsiteX0" fmla="*/ 0 w 191160"/>
              <a:gd name="connsiteY0" fmla="*/ 34379 h 88544"/>
              <a:gd name="connsiteX1" fmla="*/ 6248 w 191160"/>
              <a:gd name="connsiteY1" fmla="*/ 4165 h 88544"/>
              <a:gd name="connsiteX2" fmla="*/ 12496 w 191160"/>
              <a:gd name="connsiteY2" fmla="*/ 0 h 88544"/>
              <a:gd name="connsiteX3" fmla="*/ 101828 w 191160"/>
              <a:gd name="connsiteY3" fmla="*/ 21349 h 88544"/>
              <a:gd name="connsiteX4" fmla="*/ 188036 w 191160"/>
              <a:gd name="connsiteY4" fmla="*/ 50520 h 88544"/>
              <a:gd name="connsiteX5" fmla="*/ 191160 w 191160"/>
              <a:gd name="connsiteY5" fmla="*/ 58331 h 88544"/>
              <a:gd name="connsiteX6" fmla="*/ 179184 w 191160"/>
              <a:gd name="connsiteY6" fmla="*/ 85941 h 88544"/>
              <a:gd name="connsiteX7" fmla="*/ 172415 w 191160"/>
              <a:gd name="connsiteY7" fmla="*/ 88544 h 88544"/>
              <a:gd name="connsiteX8" fmla="*/ 89852 w 191160"/>
              <a:gd name="connsiteY8" fmla="*/ 60680 h 88544"/>
              <a:gd name="connsiteX9" fmla="*/ 4165 w 191160"/>
              <a:gd name="connsiteY9" fmla="*/ 40627 h 88544"/>
              <a:gd name="connsiteX10" fmla="*/ 0 w 191160"/>
              <a:gd name="connsiteY10" fmla="*/ 34379 h 885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91160" h="88544">
                <a:moveTo>
                  <a:pt x="0" y="34379"/>
                </a:moveTo>
                <a:lnTo>
                  <a:pt x="6248" y="4165"/>
                </a:lnTo>
                <a:cubicBezTo>
                  <a:pt x="6896" y="775"/>
                  <a:pt x="8979" y="-787"/>
                  <a:pt x="12496" y="0"/>
                </a:cubicBezTo>
                <a:cubicBezTo>
                  <a:pt x="42964" y="6248"/>
                  <a:pt x="72796" y="13284"/>
                  <a:pt x="101828" y="21349"/>
                </a:cubicBezTo>
                <a:cubicBezTo>
                  <a:pt x="130746" y="29298"/>
                  <a:pt x="159524" y="39065"/>
                  <a:pt x="188036" y="50520"/>
                </a:cubicBezTo>
                <a:cubicBezTo>
                  <a:pt x="191820" y="52209"/>
                  <a:pt x="192988" y="54826"/>
                  <a:pt x="191160" y="58331"/>
                </a:cubicBezTo>
                <a:lnTo>
                  <a:pt x="179184" y="85941"/>
                </a:lnTo>
                <a:cubicBezTo>
                  <a:pt x="177875" y="89065"/>
                  <a:pt x="175539" y="89979"/>
                  <a:pt x="172415" y="88544"/>
                </a:cubicBezTo>
                <a:cubicBezTo>
                  <a:pt x="145326" y="77482"/>
                  <a:pt x="117843" y="68236"/>
                  <a:pt x="89852" y="60680"/>
                </a:cubicBezTo>
                <a:cubicBezTo>
                  <a:pt x="61976" y="53264"/>
                  <a:pt x="33337" y="46621"/>
                  <a:pt x="4165" y="40627"/>
                </a:cubicBezTo>
                <a:cubicBezTo>
                  <a:pt x="774" y="39979"/>
                  <a:pt x="-787" y="37896"/>
                  <a:pt x="0" y="3437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8436762" y="7003821"/>
            <a:ext cx="352641" cy="306819"/>
          </a:xfrm>
          <a:custGeom>
            <a:avLst/>
            <a:gdLst>
              <a:gd name="connsiteX0" fmla="*/ 352640 w 352641"/>
              <a:gd name="connsiteY0" fmla="*/ 128663 h 306819"/>
              <a:gd name="connsiteX1" fmla="*/ 330771 w 352641"/>
              <a:gd name="connsiteY1" fmla="*/ 206019 h 306819"/>
              <a:gd name="connsiteX2" fmla="*/ 273989 w 352641"/>
              <a:gd name="connsiteY2" fmla="*/ 263055 h 306819"/>
              <a:gd name="connsiteX3" fmla="*/ 204444 w 352641"/>
              <a:gd name="connsiteY3" fmla="*/ 292493 h 306819"/>
              <a:gd name="connsiteX4" fmla="*/ 130225 w 352641"/>
              <a:gd name="connsiteY4" fmla="*/ 306819 h 306819"/>
              <a:gd name="connsiteX5" fmla="*/ 124485 w 352641"/>
              <a:gd name="connsiteY5" fmla="*/ 302120 h 306819"/>
              <a:gd name="connsiteX6" fmla="*/ 121360 w 352641"/>
              <a:gd name="connsiteY6" fmla="*/ 273481 h 306819"/>
              <a:gd name="connsiteX7" fmla="*/ 126047 w 352641"/>
              <a:gd name="connsiteY7" fmla="*/ 267741 h 306819"/>
              <a:gd name="connsiteX8" fmla="*/ 187515 w 352641"/>
              <a:gd name="connsiteY8" fmla="*/ 256806 h 306819"/>
              <a:gd name="connsiteX9" fmla="*/ 244817 w 352641"/>
              <a:gd name="connsiteY9" fmla="*/ 234924 h 306819"/>
              <a:gd name="connsiteX10" fmla="*/ 292734 w 352641"/>
              <a:gd name="connsiteY10" fmla="*/ 190652 h 306819"/>
              <a:gd name="connsiteX11" fmla="*/ 310971 w 352641"/>
              <a:gd name="connsiteY11" fmla="*/ 128663 h 306819"/>
              <a:gd name="connsiteX12" fmla="*/ 298729 w 352641"/>
              <a:gd name="connsiteY12" fmla="*/ 83083 h 306819"/>
              <a:gd name="connsiteX13" fmla="*/ 267474 w 352641"/>
              <a:gd name="connsiteY13" fmla="*/ 55740 h 306819"/>
              <a:gd name="connsiteX14" fmla="*/ 224764 w 352641"/>
              <a:gd name="connsiteY14" fmla="*/ 42456 h 306819"/>
              <a:gd name="connsiteX15" fmla="*/ 178142 w 352641"/>
              <a:gd name="connsiteY15" fmla="*/ 39078 h 306819"/>
              <a:gd name="connsiteX16" fmla="*/ 94538 w 352641"/>
              <a:gd name="connsiteY16" fmla="*/ 46621 h 306819"/>
              <a:gd name="connsiteX17" fmla="*/ 12496 w 352641"/>
              <a:gd name="connsiteY17" fmla="*/ 61468 h 306819"/>
              <a:gd name="connsiteX18" fmla="*/ 6248 w 352641"/>
              <a:gd name="connsiteY18" fmla="*/ 57302 h 306819"/>
              <a:gd name="connsiteX19" fmla="*/ 0 w 352641"/>
              <a:gd name="connsiteY19" fmla="*/ 28650 h 306819"/>
              <a:gd name="connsiteX20" fmla="*/ 4686 w 352641"/>
              <a:gd name="connsiteY20" fmla="*/ 22402 h 306819"/>
              <a:gd name="connsiteX21" fmla="*/ 92976 w 352641"/>
              <a:gd name="connsiteY21" fmla="*/ 7302 h 306819"/>
              <a:gd name="connsiteX22" fmla="*/ 181267 w 352641"/>
              <a:gd name="connsiteY22" fmla="*/ 0 h 306819"/>
              <a:gd name="connsiteX23" fmla="*/ 244296 w 352641"/>
              <a:gd name="connsiteY23" fmla="*/ 5740 h 306819"/>
              <a:gd name="connsiteX24" fmla="*/ 299249 w 352641"/>
              <a:gd name="connsiteY24" fmla="*/ 25793 h 306819"/>
              <a:gd name="connsiteX25" fmla="*/ 338061 w 352641"/>
              <a:gd name="connsiteY25" fmla="*/ 65113 h 306819"/>
              <a:gd name="connsiteX26" fmla="*/ 352640 w 352641"/>
              <a:gd name="connsiteY26" fmla="*/ 128663 h 3068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352641" h="306819">
                <a:moveTo>
                  <a:pt x="352640" y="128663"/>
                </a:moveTo>
                <a:cubicBezTo>
                  <a:pt x="352640" y="156794"/>
                  <a:pt x="345351" y="182574"/>
                  <a:pt x="330771" y="206019"/>
                </a:cubicBezTo>
                <a:cubicBezTo>
                  <a:pt x="316179" y="229463"/>
                  <a:pt x="297294" y="248475"/>
                  <a:pt x="273989" y="263055"/>
                </a:cubicBezTo>
                <a:cubicBezTo>
                  <a:pt x="252107" y="276212"/>
                  <a:pt x="228930" y="285978"/>
                  <a:pt x="204444" y="292493"/>
                </a:cubicBezTo>
                <a:cubicBezTo>
                  <a:pt x="179971" y="298869"/>
                  <a:pt x="155219" y="303695"/>
                  <a:pt x="130225" y="306819"/>
                </a:cubicBezTo>
                <a:cubicBezTo>
                  <a:pt x="126441" y="306819"/>
                  <a:pt x="124485" y="305257"/>
                  <a:pt x="124485" y="302120"/>
                </a:cubicBezTo>
                <a:lnTo>
                  <a:pt x="121360" y="273481"/>
                </a:lnTo>
                <a:cubicBezTo>
                  <a:pt x="120713" y="269697"/>
                  <a:pt x="122148" y="267741"/>
                  <a:pt x="126047" y="267741"/>
                </a:cubicBezTo>
                <a:cubicBezTo>
                  <a:pt x="146494" y="265010"/>
                  <a:pt x="166940" y="261366"/>
                  <a:pt x="187515" y="256806"/>
                </a:cubicBezTo>
                <a:cubicBezTo>
                  <a:pt x="207962" y="252374"/>
                  <a:pt x="227100" y="245085"/>
                  <a:pt x="244817" y="234924"/>
                </a:cubicBezTo>
                <a:cubicBezTo>
                  <a:pt x="264617" y="223863"/>
                  <a:pt x="280504" y="209143"/>
                  <a:pt x="292734" y="190652"/>
                </a:cubicBezTo>
                <a:cubicBezTo>
                  <a:pt x="304850" y="172287"/>
                  <a:pt x="310971" y="151587"/>
                  <a:pt x="310971" y="128663"/>
                </a:cubicBezTo>
                <a:cubicBezTo>
                  <a:pt x="310971" y="109918"/>
                  <a:pt x="306933" y="94805"/>
                  <a:pt x="298729" y="83083"/>
                </a:cubicBezTo>
                <a:cubicBezTo>
                  <a:pt x="290652" y="71501"/>
                  <a:pt x="280237" y="62382"/>
                  <a:pt x="267474" y="55740"/>
                </a:cubicBezTo>
                <a:cubicBezTo>
                  <a:pt x="254851" y="49224"/>
                  <a:pt x="240651" y="44805"/>
                  <a:pt x="224764" y="42456"/>
                </a:cubicBezTo>
                <a:cubicBezTo>
                  <a:pt x="209003" y="40246"/>
                  <a:pt x="193509" y="39078"/>
                  <a:pt x="178142" y="39078"/>
                </a:cubicBezTo>
                <a:cubicBezTo>
                  <a:pt x="150012" y="39078"/>
                  <a:pt x="122148" y="41541"/>
                  <a:pt x="94538" y="46621"/>
                </a:cubicBezTo>
                <a:cubicBezTo>
                  <a:pt x="66928" y="51575"/>
                  <a:pt x="39585" y="56527"/>
                  <a:pt x="12496" y="61468"/>
                </a:cubicBezTo>
                <a:cubicBezTo>
                  <a:pt x="9105" y="62128"/>
                  <a:pt x="7022" y="60820"/>
                  <a:pt x="6248" y="57302"/>
                </a:cubicBezTo>
                <a:lnTo>
                  <a:pt x="0" y="28650"/>
                </a:lnTo>
                <a:cubicBezTo>
                  <a:pt x="-660" y="25272"/>
                  <a:pt x="774" y="23190"/>
                  <a:pt x="4686" y="22402"/>
                </a:cubicBezTo>
                <a:cubicBezTo>
                  <a:pt x="34111" y="17195"/>
                  <a:pt x="63550" y="12242"/>
                  <a:pt x="92976" y="7302"/>
                </a:cubicBezTo>
                <a:cubicBezTo>
                  <a:pt x="122275" y="2476"/>
                  <a:pt x="151701" y="0"/>
                  <a:pt x="181267" y="0"/>
                </a:cubicBezTo>
                <a:cubicBezTo>
                  <a:pt x="202755" y="0"/>
                  <a:pt x="223722" y="1828"/>
                  <a:pt x="244296" y="5740"/>
                </a:cubicBezTo>
                <a:cubicBezTo>
                  <a:pt x="264744" y="9512"/>
                  <a:pt x="283108" y="16154"/>
                  <a:pt x="299249" y="25793"/>
                </a:cubicBezTo>
                <a:cubicBezTo>
                  <a:pt x="315404" y="35293"/>
                  <a:pt x="328294" y="48450"/>
                  <a:pt x="338061" y="65113"/>
                </a:cubicBezTo>
                <a:cubicBezTo>
                  <a:pt x="347700" y="81788"/>
                  <a:pt x="352640" y="102882"/>
                  <a:pt x="352640" y="12866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6794506" y="8280393"/>
            <a:ext cx="723900" cy="723906"/>
          </a:xfrm>
          <a:custGeom>
            <a:avLst/>
            <a:gdLst>
              <a:gd name="connsiteX0" fmla="*/ 617887 w 723900"/>
              <a:gd name="connsiteY0" fmla="*/ 106012 h 723906"/>
              <a:gd name="connsiteX1" fmla="*/ 617887 w 723900"/>
              <a:gd name="connsiteY1" fmla="*/ 617893 h 723906"/>
              <a:gd name="connsiteX2" fmla="*/ 106013 w 723900"/>
              <a:gd name="connsiteY2" fmla="*/ 617893 h 723906"/>
              <a:gd name="connsiteX3" fmla="*/ 106013 w 723900"/>
              <a:gd name="connsiteY3" fmla="*/ 106012 h 723906"/>
              <a:gd name="connsiteX4" fmla="*/ 617887 w 723900"/>
              <a:gd name="connsiteY4" fmla="*/ 106012 h 7239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6">
                <a:moveTo>
                  <a:pt x="617887" y="106012"/>
                </a:moveTo>
                <a:cubicBezTo>
                  <a:pt x="759238" y="247369"/>
                  <a:pt x="759238" y="476543"/>
                  <a:pt x="617887" y="617893"/>
                </a:cubicBezTo>
                <a:cubicBezTo>
                  <a:pt x="476536" y="759243"/>
                  <a:pt x="247351" y="759243"/>
                  <a:pt x="106013" y="617893"/>
                </a:cubicBezTo>
                <a:cubicBezTo>
                  <a:pt x="-35337" y="476543"/>
                  <a:pt x="-35337" y="247369"/>
                  <a:pt x="106013" y="106012"/>
                </a:cubicBezTo>
                <a:cubicBezTo>
                  <a:pt x="247351" y="-35338"/>
                  <a:pt x="476536" y="-35338"/>
                  <a:pt x="617887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6750056" y="8235956"/>
            <a:ext cx="812800" cy="812800"/>
          </a:xfrm>
          <a:custGeom>
            <a:avLst/>
            <a:gdLst>
              <a:gd name="connsiteX0" fmla="*/ 662337 w 812800"/>
              <a:gd name="connsiteY0" fmla="*/ 150463 h 812800"/>
              <a:gd name="connsiteX1" fmla="*/ 662337 w 812800"/>
              <a:gd name="connsiteY1" fmla="*/ 662337 h 812800"/>
              <a:gd name="connsiteX2" fmla="*/ 150463 w 812800"/>
              <a:gd name="connsiteY2" fmla="*/ 662337 h 812800"/>
              <a:gd name="connsiteX3" fmla="*/ 150463 w 812800"/>
              <a:gd name="connsiteY3" fmla="*/ 150463 h 812800"/>
              <a:gd name="connsiteX4" fmla="*/ 662337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7" y="150463"/>
                </a:moveTo>
                <a:cubicBezTo>
                  <a:pt x="803688" y="291801"/>
                  <a:pt x="803688" y="520986"/>
                  <a:pt x="662337" y="662337"/>
                </a:cubicBezTo>
                <a:cubicBezTo>
                  <a:pt x="520986" y="803688"/>
                  <a:pt x="291801" y="803688"/>
                  <a:pt x="150463" y="662337"/>
                </a:cubicBezTo>
                <a:cubicBezTo>
                  <a:pt x="9112" y="520986"/>
                  <a:pt x="9112" y="291801"/>
                  <a:pt x="150463" y="150463"/>
                </a:cubicBezTo>
                <a:cubicBezTo>
                  <a:pt x="291801" y="9112"/>
                  <a:pt x="520986" y="9112"/>
                  <a:pt x="662337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6938530" y="8459063"/>
            <a:ext cx="423494" cy="354736"/>
          </a:xfrm>
          <a:custGeom>
            <a:avLst/>
            <a:gdLst>
              <a:gd name="connsiteX0" fmla="*/ 121628 w 423494"/>
              <a:gd name="connsiteY0" fmla="*/ 0 h 354736"/>
              <a:gd name="connsiteX1" fmla="*/ 212267 w 423494"/>
              <a:gd name="connsiteY1" fmla="*/ 241180 h 354736"/>
              <a:gd name="connsiteX2" fmla="*/ 213309 w 423494"/>
              <a:gd name="connsiteY2" fmla="*/ 241180 h 354736"/>
              <a:gd name="connsiteX3" fmla="*/ 304596 w 423494"/>
              <a:gd name="connsiteY3" fmla="*/ 0 h 354736"/>
              <a:gd name="connsiteX4" fmla="*/ 410209 w 423494"/>
              <a:gd name="connsiteY4" fmla="*/ 0 h 354736"/>
              <a:gd name="connsiteX5" fmla="*/ 410209 w 423494"/>
              <a:gd name="connsiteY5" fmla="*/ 43239 h 354736"/>
              <a:gd name="connsiteX6" fmla="*/ 392620 w 423494"/>
              <a:gd name="connsiteY6" fmla="*/ 44801 h 354736"/>
              <a:gd name="connsiteX7" fmla="*/ 377126 w 423494"/>
              <a:gd name="connsiteY7" fmla="*/ 63555 h 354736"/>
              <a:gd name="connsiteX8" fmla="*/ 390410 w 423494"/>
              <a:gd name="connsiteY8" fmla="*/ 307855 h 354736"/>
              <a:gd name="connsiteX9" fmla="*/ 423494 w 423494"/>
              <a:gd name="connsiteY9" fmla="*/ 309417 h 354736"/>
              <a:gd name="connsiteX10" fmla="*/ 423494 w 423494"/>
              <a:gd name="connsiteY10" fmla="*/ 354736 h 354736"/>
              <a:gd name="connsiteX11" fmla="*/ 294957 w 423494"/>
              <a:gd name="connsiteY11" fmla="*/ 354736 h 354736"/>
              <a:gd name="connsiteX12" fmla="*/ 294957 w 423494"/>
              <a:gd name="connsiteY12" fmla="*/ 311501 h 354736"/>
              <a:gd name="connsiteX13" fmla="*/ 314096 w 423494"/>
              <a:gd name="connsiteY13" fmla="*/ 309939 h 354736"/>
              <a:gd name="connsiteX14" fmla="*/ 328028 w 423494"/>
              <a:gd name="connsiteY14" fmla="*/ 296005 h 354736"/>
              <a:gd name="connsiteX15" fmla="*/ 317880 w 423494"/>
              <a:gd name="connsiteY15" fmla="*/ 107830 h 354736"/>
              <a:gd name="connsiteX16" fmla="*/ 316839 w 423494"/>
              <a:gd name="connsiteY16" fmla="*/ 107830 h 354736"/>
              <a:gd name="connsiteX17" fmla="*/ 234657 w 423494"/>
              <a:gd name="connsiteY17" fmla="*/ 320617 h 354736"/>
              <a:gd name="connsiteX18" fmla="*/ 184010 w 423494"/>
              <a:gd name="connsiteY18" fmla="*/ 320617 h 354736"/>
              <a:gd name="connsiteX19" fmla="*/ 102869 w 423494"/>
              <a:gd name="connsiteY19" fmla="*/ 109914 h 354736"/>
              <a:gd name="connsiteX20" fmla="*/ 101828 w 423494"/>
              <a:gd name="connsiteY20" fmla="*/ 109914 h 354736"/>
              <a:gd name="connsiteX21" fmla="*/ 91160 w 423494"/>
              <a:gd name="connsiteY21" fmla="*/ 307855 h 354736"/>
              <a:gd name="connsiteX22" fmla="*/ 125920 w 423494"/>
              <a:gd name="connsiteY22" fmla="*/ 309417 h 354736"/>
              <a:gd name="connsiteX23" fmla="*/ 125920 w 423494"/>
              <a:gd name="connsiteY23" fmla="*/ 354736 h 354736"/>
              <a:gd name="connsiteX24" fmla="*/ 0 w 423494"/>
              <a:gd name="connsiteY24" fmla="*/ 354736 h 354736"/>
              <a:gd name="connsiteX25" fmla="*/ 0 w 423494"/>
              <a:gd name="connsiteY25" fmla="*/ 311501 h 354736"/>
              <a:gd name="connsiteX26" fmla="*/ 19139 w 423494"/>
              <a:gd name="connsiteY26" fmla="*/ 309939 h 354736"/>
              <a:gd name="connsiteX27" fmla="*/ 32549 w 423494"/>
              <a:gd name="connsiteY27" fmla="*/ 295484 h 354736"/>
              <a:gd name="connsiteX28" fmla="*/ 46875 w 423494"/>
              <a:gd name="connsiteY28" fmla="*/ 47535 h 354736"/>
              <a:gd name="connsiteX29" fmla="*/ 14452 w 423494"/>
              <a:gd name="connsiteY29" fmla="*/ 45322 h 354736"/>
              <a:gd name="connsiteX30" fmla="*/ 14452 w 423494"/>
              <a:gd name="connsiteY30" fmla="*/ 0 h 354736"/>
              <a:gd name="connsiteX31" fmla="*/ 121628 w 423494"/>
              <a:gd name="connsiteY31" fmla="*/ 0 h 354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423494" h="354736">
                <a:moveTo>
                  <a:pt x="121628" y="0"/>
                </a:moveTo>
                <a:lnTo>
                  <a:pt x="212267" y="241180"/>
                </a:lnTo>
                <a:lnTo>
                  <a:pt x="213309" y="241180"/>
                </a:lnTo>
                <a:lnTo>
                  <a:pt x="304596" y="0"/>
                </a:lnTo>
                <a:lnTo>
                  <a:pt x="410209" y="0"/>
                </a:lnTo>
                <a:lnTo>
                  <a:pt x="410209" y="43239"/>
                </a:lnTo>
                <a:lnTo>
                  <a:pt x="392620" y="44801"/>
                </a:lnTo>
                <a:cubicBezTo>
                  <a:pt x="381952" y="45842"/>
                  <a:pt x="376732" y="52094"/>
                  <a:pt x="377126" y="63555"/>
                </a:cubicBezTo>
                <a:lnTo>
                  <a:pt x="390410" y="307855"/>
                </a:lnTo>
                <a:lnTo>
                  <a:pt x="423494" y="309417"/>
                </a:lnTo>
                <a:lnTo>
                  <a:pt x="423494" y="354736"/>
                </a:lnTo>
                <a:lnTo>
                  <a:pt x="294957" y="354736"/>
                </a:lnTo>
                <a:lnTo>
                  <a:pt x="294957" y="311501"/>
                </a:lnTo>
                <a:lnTo>
                  <a:pt x="314096" y="309939"/>
                </a:lnTo>
                <a:cubicBezTo>
                  <a:pt x="323735" y="309288"/>
                  <a:pt x="328421" y="304599"/>
                  <a:pt x="328028" y="296005"/>
                </a:cubicBezTo>
                <a:lnTo>
                  <a:pt x="317880" y="107830"/>
                </a:lnTo>
                <a:lnTo>
                  <a:pt x="316839" y="107830"/>
                </a:lnTo>
                <a:lnTo>
                  <a:pt x="234657" y="320617"/>
                </a:lnTo>
                <a:lnTo>
                  <a:pt x="184010" y="320617"/>
                </a:lnTo>
                <a:lnTo>
                  <a:pt x="102869" y="109914"/>
                </a:lnTo>
                <a:lnTo>
                  <a:pt x="101828" y="109914"/>
                </a:lnTo>
                <a:lnTo>
                  <a:pt x="91160" y="307855"/>
                </a:lnTo>
                <a:lnTo>
                  <a:pt x="125920" y="309417"/>
                </a:lnTo>
                <a:lnTo>
                  <a:pt x="125920" y="354736"/>
                </a:lnTo>
                <a:lnTo>
                  <a:pt x="0" y="354736"/>
                </a:lnTo>
                <a:lnTo>
                  <a:pt x="0" y="311501"/>
                </a:lnTo>
                <a:lnTo>
                  <a:pt x="19139" y="309939"/>
                </a:lnTo>
                <a:cubicBezTo>
                  <a:pt x="27343" y="309288"/>
                  <a:pt x="31775" y="304469"/>
                  <a:pt x="32549" y="295484"/>
                </a:cubicBezTo>
                <a:lnTo>
                  <a:pt x="46875" y="47535"/>
                </a:lnTo>
                <a:lnTo>
                  <a:pt x="14452" y="45322"/>
                </a:lnTo>
                <a:lnTo>
                  <a:pt x="14452" y="0"/>
                </a:lnTo>
                <a:lnTo>
                  <a:pt x="121628" y="0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8089906" y="8280393"/>
            <a:ext cx="723900" cy="723906"/>
          </a:xfrm>
          <a:custGeom>
            <a:avLst/>
            <a:gdLst>
              <a:gd name="connsiteX0" fmla="*/ 617887 w 723900"/>
              <a:gd name="connsiteY0" fmla="*/ 106012 h 723906"/>
              <a:gd name="connsiteX1" fmla="*/ 617887 w 723900"/>
              <a:gd name="connsiteY1" fmla="*/ 617893 h 723906"/>
              <a:gd name="connsiteX2" fmla="*/ 106013 w 723900"/>
              <a:gd name="connsiteY2" fmla="*/ 617893 h 723906"/>
              <a:gd name="connsiteX3" fmla="*/ 106013 w 723900"/>
              <a:gd name="connsiteY3" fmla="*/ 106012 h 723906"/>
              <a:gd name="connsiteX4" fmla="*/ 617887 w 723900"/>
              <a:gd name="connsiteY4" fmla="*/ 106012 h 7239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6">
                <a:moveTo>
                  <a:pt x="617887" y="106012"/>
                </a:moveTo>
                <a:cubicBezTo>
                  <a:pt x="759238" y="247369"/>
                  <a:pt x="759238" y="476543"/>
                  <a:pt x="617887" y="617893"/>
                </a:cubicBezTo>
                <a:cubicBezTo>
                  <a:pt x="476536" y="759243"/>
                  <a:pt x="247351" y="759243"/>
                  <a:pt x="106013" y="617893"/>
                </a:cubicBezTo>
                <a:cubicBezTo>
                  <a:pt x="-35337" y="476543"/>
                  <a:pt x="-35337" y="247369"/>
                  <a:pt x="106013" y="106012"/>
                </a:cubicBezTo>
                <a:cubicBezTo>
                  <a:pt x="247351" y="-35338"/>
                  <a:pt x="476536" y="-35338"/>
                  <a:pt x="617887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8045456" y="8235956"/>
            <a:ext cx="812800" cy="812800"/>
          </a:xfrm>
          <a:custGeom>
            <a:avLst/>
            <a:gdLst>
              <a:gd name="connsiteX0" fmla="*/ 662337 w 812800"/>
              <a:gd name="connsiteY0" fmla="*/ 150463 h 812800"/>
              <a:gd name="connsiteX1" fmla="*/ 662337 w 812800"/>
              <a:gd name="connsiteY1" fmla="*/ 662337 h 812800"/>
              <a:gd name="connsiteX2" fmla="*/ 150463 w 812800"/>
              <a:gd name="connsiteY2" fmla="*/ 662337 h 812800"/>
              <a:gd name="connsiteX3" fmla="*/ 150463 w 812800"/>
              <a:gd name="connsiteY3" fmla="*/ 150463 h 812800"/>
              <a:gd name="connsiteX4" fmla="*/ 662337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7" y="150463"/>
                </a:moveTo>
                <a:cubicBezTo>
                  <a:pt x="803688" y="291801"/>
                  <a:pt x="803688" y="520986"/>
                  <a:pt x="662337" y="662337"/>
                </a:cubicBezTo>
                <a:cubicBezTo>
                  <a:pt x="520986" y="803688"/>
                  <a:pt x="291801" y="803688"/>
                  <a:pt x="150463" y="662337"/>
                </a:cubicBezTo>
                <a:cubicBezTo>
                  <a:pt x="9112" y="520986"/>
                  <a:pt x="9112" y="291801"/>
                  <a:pt x="150463" y="150463"/>
                </a:cubicBezTo>
                <a:cubicBezTo>
                  <a:pt x="291801" y="9112"/>
                  <a:pt x="520986" y="9112"/>
                  <a:pt x="662337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8233930" y="8459063"/>
            <a:ext cx="423494" cy="354736"/>
          </a:xfrm>
          <a:custGeom>
            <a:avLst/>
            <a:gdLst>
              <a:gd name="connsiteX0" fmla="*/ 121628 w 423494"/>
              <a:gd name="connsiteY0" fmla="*/ 0 h 354736"/>
              <a:gd name="connsiteX1" fmla="*/ 212267 w 423494"/>
              <a:gd name="connsiteY1" fmla="*/ 241180 h 354736"/>
              <a:gd name="connsiteX2" fmla="*/ 213309 w 423494"/>
              <a:gd name="connsiteY2" fmla="*/ 241180 h 354736"/>
              <a:gd name="connsiteX3" fmla="*/ 304596 w 423494"/>
              <a:gd name="connsiteY3" fmla="*/ 0 h 354736"/>
              <a:gd name="connsiteX4" fmla="*/ 410209 w 423494"/>
              <a:gd name="connsiteY4" fmla="*/ 0 h 354736"/>
              <a:gd name="connsiteX5" fmla="*/ 410209 w 423494"/>
              <a:gd name="connsiteY5" fmla="*/ 43239 h 354736"/>
              <a:gd name="connsiteX6" fmla="*/ 392620 w 423494"/>
              <a:gd name="connsiteY6" fmla="*/ 44801 h 354736"/>
              <a:gd name="connsiteX7" fmla="*/ 377126 w 423494"/>
              <a:gd name="connsiteY7" fmla="*/ 63555 h 354736"/>
              <a:gd name="connsiteX8" fmla="*/ 390410 w 423494"/>
              <a:gd name="connsiteY8" fmla="*/ 307855 h 354736"/>
              <a:gd name="connsiteX9" fmla="*/ 423494 w 423494"/>
              <a:gd name="connsiteY9" fmla="*/ 309417 h 354736"/>
              <a:gd name="connsiteX10" fmla="*/ 423494 w 423494"/>
              <a:gd name="connsiteY10" fmla="*/ 354736 h 354736"/>
              <a:gd name="connsiteX11" fmla="*/ 294957 w 423494"/>
              <a:gd name="connsiteY11" fmla="*/ 354736 h 354736"/>
              <a:gd name="connsiteX12" fmla="*/ 294957 w 423494"/>
              <a:gd name="connsiteY12" fmla="*/ 311501 h 354736"/>
              <a:gd name="connsiteX13" fmla="*/ 314096 w 423494"/>
              <a:gd name="connsiteY13" fmla="*/ 309939 h 354736"/>
              <a:gd name="connsiteX14" fmla="*/ 328028 w 423494"/>
              <a:gd name="connsiteY14" fmla="*/ 296005 h 354736"/>
              <a:gd name="connsiteX15" fmla="*/ 317880 w 423494"/>
              <a:gd name="connsiteY15" fmla="*/ 107830 h 354736"/>
              <a:gd name="connsiteX16" fmla="*/ 316839 w 423494"/>
              <a:gd name="connsiteY16" fmla="*/ 107830 h 354736"/>
              <a:gd name="connsiteX17" fmla="*/ 234657 w 423494"/>
              <a:gd name="connsiteY17" fmla="*/ 320617 h 354736"/>
              <a:gd name="connsiteX18" fmla="*/ 184010 w 423494"/>
              <a:gd name="connsiteY18" fmla="*/ 320617 h 354736"/>
              <a:gd name="connsiteX19" fmla="*/ 102869 w 423494"/>
              <a:gd name="connsiteY19" fmla="*/ 109914 h 354736"/>
              <a:gd name="connsiteX20" fmla="*/ 101828 w 423494"/>
              <a:gd name="connsiteY20" fmla="*/ 109914 h 354736"/>
              <a:gd name="connsiteX21" fmla="*/ 91160 w 423494"/>
              <a:gd name="connsiteY21" fmla="*/ 307855 h 354736"/>
              <a:gd name="connsiteX22" fmla="*/ 125920 w 423494"/>
              <a:gd name="connsiteY22" fmla="*/ 309417 h 354736"/>
              <a:gd name="connsiteX23" fmla="*/ 125920 w 423494"/>
              <a:gd name="connsiteY23" fmla="*/ 354736 h 354736"/>
              <a:gd name="connsiteX24" fmla="*/ 0 w 423494"/>
              <a:gd name="connsiteY24" fmla="*/ 354736 h 354736"/>
              <a:gd name="connsiteX25" fmla="*/ 0 w 423494"/>
              <a:gd name="connsiteY25" fmla="*/ 311501 h 354736"/>
              <a:gd name="connsiteX26" fmla="*/ 19139 w 423494"/>
              <a:gd name="connsiteY26" fmla="*/ 309939 h 354736"/>
              <a:gd name="connsiteX27" fmla="*/ 32549 w 423494"/>
              <a:gd name="connsiteY27" fmla="*/ 295484 h 354736"/>
              <a:gd name="connsiteX28" fmla="*/ 46875 w 423494"/>
              <a:gd name="connsiteY28" fmla="*/ 47535 h 354736"/>
              <a:gd name="connsiteX29" fmla="*/ 14452 w 423494"/>
              <a:gd name="connsiteY29" fmla="*/ 45322 h 354736"/>
              <a:gd name="connsiteX30" fmla="*/ 14452 w 423494"/>
              <a:gd name="connsiteY30" fmla="*/ 0 h 354736"/>
              <a:gd name="connsiteX31" fmla="*/ 121628 w 423494"/>
              <a:gd name="connsiteY31" fmla="*/ 0 h 354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423494" h="354736">
                <a:moveTo>
                  <a:pt x="121628" y="0"/>
                </a:moveTo>
                <a:lnTo>
                  <a:pt x="212267" y="241180"/>
                </a:lnTo>
                <a:lnTo>
                  <a:pt x="213309" y="241180"/>
                </a:lnTo>
                <a:lnTo>
                  <a:pt x="304596" y="0"/>
                </a:lnTo>
                <a:lnTo>
                  <a:pt x="410209" y="0"/>
                </a:lnTo>
                <a:lnTo>
                  <a:pt x="410209" y="43239"/>
                </a:lnTo>
                <a:lnTo>
                  <a:pt x="392620" y="44801"/>
                </a:lnTo>
                <a:cubicBezTo>
                  <a:pt x="381952" y="45842"/>
                  <a:pt x="376732" y="52094"/>
                  <a:pt x="377126" y="63555"/>
                </a:cubicBezTo>
                <a:lnTo>
                  <a:pt x="390410" y="307855"/>
                </a:lnTo>
                <a:lnTo>
                  <a:pt x="423494" y="309417"/>
                </a:lnTo>
                <a:lnTo>
                  <a:pt x="423494" y="354736"/>
                </a:lnTo>
                <a:lnTo>
                  <a:pt x="294957" y="354736"/>
                </a:lnTo>
                <a:lnTo>
                  <a:pt x="294957" y="311501"/>
                </a:lnTo>
                <a:lnTo>
                  <a:pt x="314096" y="309939"/>
                </a:lnTo>
                <a:cubicBezTo>
                  <a:pt x="323735" y="309288"/>
                  <a:pt x="328421" y="304599"/>
                  <a:pt x="328028" y="296005"/>
                </a:cubicBezTo>
                <a:lnTo>
                  <a:pt x="317880" y="107830"/>
                </a:lnTo>
                <a:lnTo>
                  <a:pt x="316839" y="107830"/>
                </a:lnTo>
                <a:lnTo>
                  <a:pt x="234657" y="320617"/>
                </a:lnTo>
                <a:lnTo>
                  <a:pt x="184010" y="320617"/>
                </a:lnTo>
                <a:lnTo>
                  <a:pt x="102869" y="109914"/>
                </a:lnTo>
                <a:lnTo>
                  <a:pt x="101828" y="109914"/>
                </a:lnTo>
                <a:lnTo>
                  <a:pt x="91160" y="307855"/>
                </a:lnTo>
                <a:lnTo>
                  <a:pt x="125920" y="309417"/>
                </a:lnTo>
                <a:lnTo>
                  <a:pt x="125920" y="354736"/>
                </a:lnTo>
                <a:lnTo>
                  <a:pt x="0" y="354736"/>
                </a:lnTo>
                <a:lnTo>
                  <a:pt x="0" y="311501"/>
                </a:lnTo>
                <a:lnTo>
                  <a:pt x="19139" y="309939"/>
                </a:lnTo>
                <a:cubicBezTo>
                  <a:pt x="27343" y="309288"/>
                  <a:pt x="31775" y="304469"/>
                  <a:pt x="32549" y="295484"/>
                </a:cubicBezTo>
                <a:lnTo>
                  <a:pt x="46875" y="47535"/>
                </a:lnTo>
                <a:lnTo>
                  <a:pt x="14452" y="45322"/>
                </a:lnTo>
                <a:lnTo>
                  <a:pt x="14452" y="0"/>
                </a:lnTo>
                <a:lnTo>
                  <a:pt x="121628" y="0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9359906" y="8267693"/>
            <a:ext cx="723900" cy="723906"/>
          </a:xfrm>
          <a:custGeom>
            <a:avLst/>
            <a:gdLst>
              <a:gd name="connsiteX0" fmla="*/ 617887 w 723900"/>
              <a:gd name="connsiteY0" fmla="*/ 106012 h 723906"/>
              <a:gd name="connsiteX1" fmla="*/ 617887 w 723900"/>
              <a:gd name="connsiteY1" fmla="*/ 617893 h 723906"/>
              <a:gd name="connsiteX2" fmla="*/ 106013 w 723900"/>
              <a:gd name="connsiteY2" fmla="*/ 617893 h 723906"/>
              <a:gd name="connsiteX3" fmla="*/ 106013 w 723900"/>
              <a:gd name="connsiteY3" fmla="*/ 106012 h 723906"/>
              <a:gd name="connsiteX4" fmla="*/ 617887 w 723900"/>
              <a:gd name="connsiteY4" fmla="*/ 106012 h 7239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6">
                <a:moveTo>
                  <a:pt x="617887" y="106012"/>
                </a:moveTo>
                <a:cubicBezTo>
                  <a:pt x="759238" y="247369"/>
                  <a:pt x="759238" y="476543"/>
                  <a:pt x="617887" y="617893"/>
                </a:cubicBezTo>
                <a:cubicBezTo>
                  <a:pt x="476536" y="759243"/>
                  <a:pt x="247351" y="759243"/>
                  <a:pt x="106013" y="617893"/>
                </a:cubicBezTo>
                <a:cubicBezTo>
                  <a:pt x="-35337" y="476543"/>
                  <a:pt x="-35337" y="247369"/>
                  <a:pt x="106013" y="106012"/>
                </a:cubicBezTo>
                <a:cubicBezTo>
                  <a:pt x="247351" y="-35338"/>
                  <a:pt x="476536" y="-35338"/>
                  <a:pt x="617887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9315456" y="8223256"/>
            <a:ext cx="812800" cy="812800"/>
          </a:xfrm>
          <a:custGeom>
            <a:avLst/>
            <a:gdLst>
              <a:gd name="connsiteX0" fmla="*/ 662337 w 812800"/>
              <a:gd name="connsiteY0" fmla="*/ 150463 h 812800"/>
              <a:gd name="connsiteX1" fmla="*/ 662337 w 812800"/>
              <a:gd name="connsiteY1" fmla="*/ 662337 h 812800"/>
              <a:gd name="connsiteX2" fmla="*/ 150463 w 812800"/>
              <a:gd name="connsiteY2" fmla="*/ 662337 h 812800"/>
              <a:gd name="connsiteX3" fmla="*/ 150463 w 812800"/>
              <a:gd name="connsiteY3" fmla="*/ 150463 h 812800"/>
              <a:gd name="connsiteX4" fmla="*/ 662337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7" y="150463"/>
                </a:moveTo>
                <a:cubicBezTo>
                  <a:pt x="803688" y="291801"/>
                  <a:pt x="803688" y="520986"/>
                  <a:pt x="662337" y="662337"/>
                </a:cubicBezTo>
                <a:cubicBezTo>
                  <a:pt x="520986" y="803688"/>
                  <a:pt x="291801" y="803688"/>
                  <a:pt x="150463" y="662337"/>
                </a:cubicBezTo>
                <a:cubicBezTo>
                  <a:pt x="9112" y="520986"/>
                  <a:pt x="9112" y="291801"/>
                  <a:pt x="150463" y="150463"/>
                </a:cubicBezTo>
                <a:cubicBezTo>
                  <a:pt x="291801" y="9112"/>
                  <a:pt x="520986" y="9112"/>
                  <a:pt x="662337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9516630" y="8446363"/>
            <a:ext cx="423494" cy="354736"/>
          </a:xfrm>
          <a:custGeom>
            <a:avLst/>
            <a:gdLst>
              <a:gd name="connsiteX0" fmla="*/ 121628 w 423494"/>
              <a:gd name="connsiteY0" fmla="*/ 0 h 354736"/>
              <a:gd name="connsiteX1" fmla="*/ 212267 w 423494"/>
              <a:gd name="connsiteY1" fmla="*/ 241180 h 354736"/>
              <a:gd name="connsiteX2" fmla="*/ 213309 w 423494"/>
              <a:gd name="connsiteY2" fmla="*/ 241180 h 354736"/>
              <a:gd name="connsiteX3" fmla="*/ 304596 w 423494"/>
              <a:gd name="connsiteY3" fmla="*/ 0 h 354736"/>
              <a:gd name="connsiteX4" fmla="*/ 410209 w 423494"/>
              <a:gd name="connsiteY4" fmla="*/ 0 h 354736"/>
              <a:gd name="connsiteX5" fmla="*/ 410209 w 423494"/>
              <a:gd name="connsiteY5" fmla="*/ 43239 h 354736"/>
              <a:gd name="connsiteX6" fmla="*/ 392620 w 423494"/>
              <a:gd name="connsiteY6" fmla="*/ 44801 h 354736"/>
              <a:gd name="connsiteX7" fmla="*/ 377126 w 423494"/>
              <a:gd name="connsiteY7" fmla="*/ 63555 h 354736"/>
              <a:gd name="connsiteX8" fmla="*/ 390410 w 423494"/>
              <a:gd name="connsiteY8" fmla="*/ 307855 h 354736"/>
              <a:gd name="connsiteX9" fmla="*/ 423494 w 423494"/>
              <a:gd name="connsiteY9" fmla="*/ 309417 h 354736"/>
              <a:gd name="connsiteX10" fmla="*/ 423494 w 423494"/>
              <a:gd name="connsiteY10" fmla="*/ 354736 h 354736"/>
              <a:gd name="connsiteX11" fmla="*/ 294957 w 423494"/>
              <a:gd name="connsiteY11" fmla="*/ 354736 h 354736"/>
              <a:gd name="connsiteX12" fmla="*/ 294957 w 423494"/>
              <a:gd name="connsiteY12" fmla="*/ 311501 h 354736"/>
              <a:gd name="connsiteX13" fmla="*/ 314096 w 423494"/>
              <a:gd name="connsiteY13" fmla="*/ 309939 h 354736"/>
              <a:gd name="connsiteX14" fmla="*/ 328028 w 423494"/>
              <a:gd name="connsiteY14" fmla="*/ 296005 h 354736"/>
              <a:gd name="connsiteX15" fmla="*/ 317880 w 423494"/>
              <a:gd name="connsiteY15" fmla="*/ 107830 h 354736"/>
              <a:gd name="connsiteX16" fmla="*/ 316839 w 423494"/>
              <a:gd name="connsiteY16" fmla="*/ 107830 h 354736"/>
              <a:gd name="connsiteX17" fmla="*/ 234657 w 423494"/>
              <a:gd name="connsiteY17" fmla="*/ 320617 h 354736"/>
              <a:gd name="connsiteX18" fmla="*/ 184010 w 423494"/>
              <a:gd name="connsiteY18" fmla="*/ 320617 h 354736"/>
              <a:gd name="connsiteX19" fmla="*/ 102869 w 423494"/>
              <a:gd name="connsiteY19" fmla="*/ 109914 h 354736"/>
              <a:gd name="connsiteX20" fmla="*/ 101828 w 423494"/>
              <a:gd name="connsiteY20" fmla="*/ 109914 h 354736"/>
              <a:gd name="connsiteX21" fmla="*/ 91160 w 423494"/>
              <a:gd name="connsiteY21" fmla="*/ 307855 h 354736"/>
              <a:gd name="connsiteX22" fmla="*/ 125920 w 423494"/>
              <a:gd name="connsiteY22" fmla="*/ 309417 h 354736"/>
              <a:gd name="connsiteX23" fmla="*/ 125920 w 423494"/>
              <a:gd name="connsiteY23" fmla="*/ 354736 h 354736"/>
              <a:gd name="connsiteX24" fmla="*/ 0 w 423494"/>
              <a:gd name="connsiteY24" fmla="*/ 354736 h 354736"/>
              <a:gd name="connsiteX25" fmla="*/ 0 w 423494"/>
              <a:gd name="connsiteY25" fmla="*/ 311501 h 354736"/>
              <a:gd name="connsiteX26" fmla="*/ 19139 w 423494"/>
              <a:gd name="connsiteY26" fmla="*/ 309939 h 354736"/>
              <a:gd name="connsiteX27" fmla="*/ 32549 w 423494"/>
              <a:gd name="connsiteY27" fmla="*/ 295484 h 354736"/>
              <a:gd name="connsiteX28" fmla="*/ 46875 w 423494"/>
              <a:gd name="connsiteY28" fmla="*/ 47535 h 354736"/>
              <a:gd name="connsiteX29" fmla="*/ 14452 w 423494"/>
              <a:gd name="connsiteY29" fmla="*/ 45322 h 354736"/>
              <a:gd name="connsiteX30" fmla="*/ 14452 w 423494"/>
              <a:gd name="connsiteY30" fmla="*/ 0 h 354736"/>
              <a:gd name="connsiteX31" fmla="*/ 121628 w 423494"/>
              <a:gd name="connsiteY31" fmla="*/ 0 h 354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423494" h="354736">
                <a:moveTo>
                  <a:pt x="121628" y="0"/>
                </a:moveTo>
                <a:lnTo>
                  <a:pt x="212267" y="241180"/>
                </a:lnTo>
                <a:lnTo>
                  <a:pt x="213309" y="241180"/>
                </a:lnTo>
                <a:lnTo>
                  <a:pt x="304596" y="0"/>
                </a:lnTo>
                <a:lnTo>
                  <a:pt x="410209" y="0"/>
                </a:lnTo>
                <a:lnTo>
                  <a:pt x="410209" y="43239"/>
                </a:lnTo>
                <a:lnTo>
                  <a:pt x="392620" y="44801"/>
                </a:lnTo>
                <a:cubicBezTo>
                  <a:pt x="381952" y="45842"/>
                  <a:pt x="376732" y="52094"/>
                  <a:pt x="377126" y="63555"/>
                </a:cubicBezTo>
                <a:lnTo>
                  <a:pt x="390410" y="307855"/>
                </a:lnTo>
                <a:lnTo>
                  <a:pt x="423494" y="309417"/>
                </a:lnTo>
                <a:lnTo>
                  <a:pt x="423494" y="354736"/>
                </a:lnTo>
                <a:lnTo>
                  <a:pt x="294957" y="354736"/>
                </a:lnTo>
                <a:lnTo>
                  <a:pt x="294957" y="311501"/>
                </a:lnTo>
                <a:lnTo>
                  <a:pt x="314096" y="309939"/>
                </a:lnTo>
                <a:cubicBezTo>
                  <a:pt x="323735" y="309288"/>
                  <a:pt x="328421" y="304599"/>
                  <a:pt x="328028" y="296005"/>
                </a:cubicBezTo>
                <a:lnTo>
                  <a:pt x="317880" y="107830"/>
                </a:lnTo>
                <a:lnTo>
                  <a:pt x="316839" y="107830"/>
                </a:lnTo>
                <a:lnTo>
                  <a:pt x="234657" y="320617"/>
                </a:lnTo>
                <a:lnTo>
                  <a:pt x="184010" y="320617"/>
                </a:lnTo>
                <a:lnTo>
                  <a:pt x="102869" y="109914"/>
                </a:lnTo>
                <a:lnTo>
                  <a:pt x="101828" y="109914"/>
                </a:lnTo>
                <a:lnTo>
                  <a:pt x="91160" y="307855"/>
                </a:lnTo>
                <a:lnTo>
                  <a:pt x="125920" y="309417"/>
                </a:lnTo>
                <a:lnTo>
                  <a:pt x="125920" y="354736"/>
                </a:lnTo>
                <a:lnTo>
                  <a:pt x="0" y="354736"/>
                </a:lnTo>
                <a:lnTo>
                  <a:pt x="0" y="311501"/>
                </a:lnTo>
                <a:lnTo>
                  <a:pt x="19139" y="309939"/>
                </a:lnTo>
                <a:cubicBezTo>
                  <a:pt x="27343" y="309288"/>
                  <a:pt x="31775" y="304469"/>
                  <a:pt x="32549" y="295484"/>
                </a:cubicBezTo>
                <a:lnTo>
                  <a:pt x="46875" y="47535"/>
                </a:lnTo>
                <a:lnTo>
                  <a:pt x="14452" y="45322"/>
                </a:lnTo>
                <a:lnTo>
                  <a:pt x="14452" y="0"/>
                </a:lnTo>
                <a:lnTo>
                  <a:pt x="121628" y="0"/>
                </a:lnTo>
              </a:path>
            </a:pathLst>
          </a:custGeom>
          <a:solidFill>
            <a:srgbClr val="8D76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E0D9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828800"/>
            <a:ext cx="3149600" cy="9398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400" y="3848100"/>
            <a:ext cx="11684000" cy="8890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2400" y="5511800"/>
            <a:ext cx="10210800" cy="8763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8800" y="7150100"/>
            <a:ext cx="11861800" cy="889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E0D9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828800"/>
            <a:ext cx="3149600" cy="9398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9600" y="3898900"/>
            <a:ext cx="6781800" cy="9906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2600" y="5486400"/>
            <a:ext cx="11988800" cy="9017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0700" y="7137400"/>
            <a:ext cx="12014200" cy="889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6C7A3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27697" y="3675088"/>
            <a:ext cx="10933861" cy="2733268"/>
          </a:xfrm>
          <a:custGeom>
            <a:avLst/>
            <a:gdLst>
              <a:gd name="connsiteX0" fmla="*/ 769377 w 10933861"/>
              <a:gd name="connsiteY0" fmla="*/ 0 h 2733268"/>
              <a:gd name="connsiteX1" fmla="*/ 497394 w 10933861"/>
              <a:gd name="connsiteY1" fmla="*/ 234644 h 2733268"/>
              <a:gd name="connsiteX2" fmla="*/ 494409 w 10933861"/>
              <a:gd name="connsiteY2" fmla="*/ 275018 h 2733268"/>
              <a:gd name="connsiteX3" fmla="*/ 0 w 10933861"/>
              <a:gd name="connsiteY3" fmla="*/ 449871 h 2733268"/>
              <a:gd name="connsiteX4" fmla="*/ 463447 w 10933861"/>
              <a:gd name="connsiteY4" fmla="*/ 694956 h 2733268"/>
              <a:gd name="connsiteX5" fmla="*/ 387196 w 10933861"/>
              <a:gd name="connsiteY5" fmla="*/ 1729180 h 2733268"/>
              <a:gd name="connsiteX6" fmla="*/ 621841 w 10933861"/>
              <a:gd name="connsiteY6" fmla="*/ 2001177 h 2733268"/>
              <a:gd name="connsiteX7" fmla="*/ 10551692 w 10933861"/>
              <a:gd name="connsiteY7" fmla="*/ 2733268 h 2733268"/>
              <a:gd name="connsiteX8" fmla="*/ 10823675 w 10933861"/>
              <a:gd name="connsiteY8" fmla="*/ 2498635 h 2733268"/>
              <a:gd name="connsiteX9" fmla="*/ 10933860 w 10933861"/>
              <a:gd name="connsiteY9" fmla="*/ 1004087 h 2733268"/>
              <a:gd name="connsiteX10" fmla="*/ 10699228 w 10933861"/>
              <a:gd name="connsiteY10" fmla="*/ 732104 h 2733268"/>
              <a:gd name="connsiteX11" fmla="*/ 769377 w 10933861"/>
              <a:gd name="connsiteY11" fmla="*/ 0 h 2733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0933861" h="2733268">
                <a:moveTo>
                  <a:pt x="769377" y="0"/>
                </a:moveTo>
                <a:cubicBezTo>
                  <a:pt x="629474" y="-10312"/>
                  <a:pt x="507706" y="94741"/>
                  <a:pt x="497394" y="234644"/>
                </a:cubicBezTo>
                <a:lnTo>
                  <a:pt x="494409" y="275018"/>
                </a:lnTo>
                <a:lnTo>
                  <a:pt x="0" y="449871"/>
                </a:lnTo>
                <a:lnTo>
                  <a:pt x="463447" y="694956"/>
                </a:lnTo>
                <a:lnTo>
                  <a:pt x="387196" y="1729180"/>
                </a:lnTo>
                <a:cubicBezTo>
                  <a:pt x="376883" y="1869084"/>
                  <a:pt x="481938" y="1990864"/>
                  <a:pt x="621841" y="2001177"/>
                </a:cubicBezTo>
                <a:lnTo>
                  <a:pt x="10551692" y="2733268"/>
                </a:lnTo>
                <a:cubicBezTo>
                  <a:pt x="10691582" y="2743593"/>
                  <a:pt x="10813363" y="2638538"/>
                  <a:pt x="10823675" y="2498635"/>
                </a:cubicBezTo>
                <a:lnTo>
                  <a:pt x="10933860" y="1004087"/>
                </a:lnTo>
                <a:cubicBezTo>
                  <a:pt x="10944186" y="864196"/>
                  <a:pt x="10839131" y="742416"/>
                  <a:pt x="10699228" y="732104"/>
                </a:cubicBezTo>
                <a:lnTo>
                  <a:pt x="769377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9200" y="4279900"/>
            <a:ext cx="8445500" cy="16891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194303" y="8661400"/>
            <a:ext cx="723903" cy="723900"/>
          </a:xfrm>
          <a:custGeom>
            <a:avLst/>
            <a:gdLst>
              <a:gd name="connsiteX0" fmla="*/ 617890 w 723903"/>
              <a:gd name="connsiteY0" fmla="*/ 106012 h 723900"/>
              <a:gd name="connsiteX1" fmla="*/ 617890 w 723903"/>
              <a:gd name="connsiteY1" fmla="*/ 617887 h 723900"/>
              <a:gd name="connsiteX2" fmla="*/ 106003 w 723903"/>
              <a:gd name="connsiteY2" fmla="*/ 617887 h 723900"/>
              <a:gd name="connsiteX3" fmla="*/ 106003 w 723903"/>
              <a:gd name="connsiteY3" fmla="*/ 106012 h 723900"/>
              <a:gd name="connsiteX4" fmla="*/ 617890 w 723903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2"/>
                </a:moveTo>
                <a:cubicBezTo>
                  <a:pt x="759240" y="247363"/>
                  <a:pt x="759240" y="476536"/>
                  <a:pt x="617890" y="617887"/>
                </a:cubicBezTo>
                <a:cubicBezTo>
                  <a:pt x="476539" y="759237"/>
                  <a:pt x="247354" y="759237"/>
                  <a:pt x="106003" y="617887"/>
                </a:cubicBezTo>
                <a:cubicBezTo>
                  <a:pt x="-35334" y="476536"/>
                  <a:pt x="-35334" y="247363"/>
                  <a:pt x="106003" y="106012"/>
                </a:cubicBezTo>
                <a:cubicBezTo>
                  <a:pt x="247354" y="-35337"/>
                  <a:pt x="476539" y="-35337"/>
                  <a:pt x="617890" y="10601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149853" y="86169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7 h 812800"/>
              <a:gd name="connsiteX2" fmla="*/ 150453 w 812803"/>
              <a:gd name="connsiteY2" fmla="*/ 662337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6"/>
                  <a:pt x="662340" y="662337"/>
                </a:cubicBezTo>
                <a:cubicBezTo>
                  <a:pt x="520989" y="803688"/>
                  <a:pt x="291804" y="803688"/>
                  <a:pt x="150453" y="662337"/>
                </a:cubicBezTo>
                <a:cubicBezTo>
                  <a:pt x="9115" y="520986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494070" y="7546975"/>
            <a:ext cx="89712" cy="889431"/>
          </a:xfrm>
          <a:custGeom>
            <a:avLst/>
            <a:gdLst>
              <a:gd name="connsiteX0" fmla="*/ 38100 w 89712"/>
              <a:gd name="connsiteY0" fmla="*/ 38100 h 889431"/>
              <a:gd name="connsiteX1" fmla="*/ 50977 w 89712"/>
              <a:gd name="connsiteY1" fmla="*/ 813231 h 889431"/>
              <a:gd name="connsiteX2" fmla="*/ 51612 w 89712"/>
              <a:gd name="connsiteY2" fmla="*/ 851331 h 889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9712" h="889431">
                <a:moveTo>
                  <a:pt x="38100" y="38100"/>
                </a:moveTo>
                <a:lnTo>
                  <a:pt x="50977" y="813231"/>
                </a:lnTo>
                <a:lnTo>
                  <a:pt x="51612" y="85133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354573" y="8319579"/>
            <a:ext cx="380949" cy="332688"/>
          </a:xfrm>
          <a:custGeom>
            <a:avLst/>
            <a:gdLst>
              <a:gd name="connsiteX0" fmla="*/ 38100 w 380949"/>
              <a:gd name="connsiteY0" fmla="*/ 43167 h 332688"/>
              <a:gd name="connsiteX1" fmla="*/ 194691 w 380949"/>
              <a:gd name="connsiteY1" fmla="*/ 294588 h 332688"/>
              <a:gd name="connsiteX2" fmla="*/ 342849 w 380949"/>
              <a:gd name="connsiteY2" fmla="*/ 38100 h 332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0949" h="332688">
                <a:moveTo>
                  <a:pt x="38100" y="43167"/>
                </a:moveTo>
                <a:lnTo>
                  <a:pt x="194691" y="294588"/>
                </a:lnTo>
                <a:lnTo>
                  <a:pt x="342849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506948" y="8322106"/>
            <a:ext cx="152400" cy="330161"/>
          </a:xfrm>
          <a:custGeom>
            <a:avLst/>
            <a:gdLst>
              <a:gd name="connsiteX0" fmla="*/ 38100 w 152400"/>
              <a:gd name="connsiteY0" fmla="*/ 38100 h 330161"/>
              <a:gd name="connsiteX1" fmla="*/ 42316 w 152400"/>
              <a:gd name="connsiteY1" fmla="*/ 292062 h 330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161">
                <a:moveTo>
                  <a:pt x="38100" y="38100"/>
                </a:moveTo>
                <a:lnTo>
                  <a:pt x="42316" y="29206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086606" y="7543793"/>
            <a:ext cx="723900" cy="723899"/>
          </a:xfrm>
          <a:custGeom>
            <a:avLst/>
            <a:gdLst>
              <a:gd name="connsiteX0" fmla="*/ 617887 w 723900"/>
              <a:gd name="connsiteY0" fmla="*/ 106012 h 723899"/>
              <a:gd name="connsiteX1" fmla="*/ 617887 w 723900"/>
              <a:gd name="connsiteY1" fmla="*/ 617886 h 723899"/>
              <a:gd name="connsiteX2" fmla="*/ 106013 w 723900"/>
              <a:gd name="connsiteY2" fmla="*/ 617886 h 723899"/>
              <a:gd name="connsiteX3" fmla="*/ 106013 w 723900"/>
              <a:gd name="connsiteY3" fmla="*/ 106012 h 723899"/>
              <a:gd name="connsiteX4" fmla="*/ 617887 w 723900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899">
                <a:moveTo>
                  <a:pt x="617887" y="106012"/>
                </a:moveTo>
                <a:cubicBezTo>
                  <a:pt x="759238" y="247363"/>
                  <a:pt x="759238" y="476548"/>
                  <a:pt x="617887" y="617886"/>
                </a:cubicBezTo>
                <a:cubicBezTo>
                  <a:pt x="476536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8"/>
                  <a:pt x="476536" y="-35338"/>
                  <a:pt x="617887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042156" y="7499356"/>
            <a:ext cx="812800" cy="812800"/>
          </a:xfrm>
          <a:custGeom>
            <a:avLst/>
            <a:gdLst>
              <a:gd name="connsiteX0" fmla="*/ 662337 w 812800"/>
              <a:gd name="connsiteY0" fmla="*/ 150463 h 812800"/>
              <a:gd name="connsiteX1" fmla="*/ 662337 w 812800"/>
              <a:gd name="connsiteY1" fmla="*/ 662337 h 812800"/>
              <a:gd name="connsiteX2" fmla="*/ 150463 w 812800"/>
              <a:gd name="connsiteY2" fmla="*/ 662337 h 812800"/>
              <a:gd name="connsiteX3" fmla="*/ 150463 w 812800"/>
              <a:gd name="connsiteY3" fmla="*/ 150463 h 812800"/>
              <a:gd name="connsiteX4" fmla="*/ 662337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7" y="150463"/>
                </a:moveTo>
                <a:cubicBezTo>
                  <a:pt x="803688" y="291801"/>
                  <a:pt x="803688" y="520986"/>
                  <a:pt x="662337" y="662337"/>
                </a:cubicBezTo>
                <a:cubicBezTo>
                  <a:pt x="520986" y="803688"/>
                  <a:pt x="291801" y="803688"/>
                  <a:pt x="150463" y="662337"/>
                </a:cubicBezTo>
                <a:cubicBezTo>
                  <a:pt x="9112" y="520986"/>
                  <a:pt x="9112" y="291801"/>
                  <a:pt x="150463" y="150463"/>
                </a:cubicBezTo>
                <a:cubicBezTo>
                  <a:pt x="291801" y="9112"/>
                  <a:pt x="520986" y="9112"/>
                  <a:pt x="662337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048654" y="8126615"/>
            <a:ext cx="1199743" cy="680275"/>
          </a:xfrm>
          <a:custGeom>
            <a:avLst/>
            <a:gdLst>
              <a:gd name="connsiteX0" fmla="*/ 1161643 w 1199743"/>
              <a:gd name="connsiteY0" fmla="*/ 38100 h 680275"/>
              <a:gd name="connsiteX1" fmla="*/ 71716 w 1199743"/>
              <a:gd name="connsiteY1" fmla="*/ 624103 h 680275"/>
              <a:gd name="connsiteX2" fmla="*/ 38100 w 1199743"/>
              <a:gd name="connsiteY2" fmla="*/ 642175 h 680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99743" h="680275">
                <a:moveTo>
                  <a:pt x="1161643" y="38100"/>
                </a:moveTo>
                <a:lnTo>
                  <a:pt x="71716" y="624103"/>
                </a:lnTo>
                <a:lnTo>
                  <a:pt x="38100" y="642175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858497" y="8578430"/>
            <a:ext cx="372084" cy="344653"/>
          </a:xfrm>
          <a:custGeom>
            <a:avLst/>
            <a:gdLst>
              <a:gd name="connsiteX0" fmla="*/ 189648 w 372084"/>
              <a:gd name="connsiteY0" fmla="*/ 38100 h 344653"/>
              <a:gd name="connsiteX1" fmla="*/ 38100 w 372084"/>
              <a:gd name="connsiteY1" fmla="*/ 292608 h 344653"/>
              <a:gd name="connsiteX2" fmla="*/ 333984 w 372084"/>
              <a:gd name="connsiteY2" fmla="*/ 306552 h 3446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72084" h="344653">
                <a:moveTo>
                  <a:pt x="189648" y="38100"/>
                </a:moveTo>
                <a:lnTo>
                  <a:pt x="38100" y="292608"/>
                </a:lnTo>
                <a:lnTo>
                  <a:pt x="333984" y="30655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858497" y="8712657"/>
            <a:ext cx="299910" cy="196481"/>
          </a:xfrm>
          <a:custGeom>
            <a:avLst/>
            <a:gdLst>
              <a:gd name="connsiteX0" fmla="*/ 261810 w 299910"/>
              <a:gd name="connsiteY0" fmla="*/ 38100 h 196481"/>
              <a:gd name="connsiteX1" fmla="*/ 38100 w 299910"/>
              <a:gd name="connsiteY1" fmla="*/ 158381 h 1964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9910" h="196481">
                <a:moveTo>
                  <a:pt x="261810" y="38100"/>
                </a:moveTo>
                <a:lnTo>
                  <a:pt x="38100" y="15838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181603" y="6908793"/>
            <a:ext cx="723903" cy="723899"/>
          </a:xfrm>
          <a:custGeom>
            <a:avLst/>
            <a:gdLst>
              <a:gd name="connsiteX0" fmla="*/ 617890 w 723903"/>
              <a:gd name="connsiteY0" fmla="*/ 106012 h 723899"/>
              <a:gd name="connsiteX1" fmla="*/ 617890 w 723903"/>
              <a:gd name="connsiteY1" fmla="*/ 617886 h 723899"/>
              <a:gd name="connsiteX2" fmla="*/ 106003 w 723903"/>
              <a:gd name="connsiteY2" fmla="*/ 617886 h 723899"/>
              <a:gd name="connsiteX3" fmla="*/ 106003 w 723903"/>
              <a:gd name="connsiteY3" fmla="*/ 106012 h 723899"/>
              <a:gd name="connsiteX4" fmla="*/ 617890 w 723903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899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8"/>
                  <a:pt x="476539" y="-35338"/>
                  <a:pt x="617890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137153" y="68643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7 h 812800"/>
              <a:gd name="connsiteX2" fmla="*/ 150453 w 812803"/>
              <a:gd name="connsiteY2" fmla="*/ 662337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6"/>
                  <a:pt x="662340" y="662337"/>
                </a:cubicBezTo>
                <a:cubicBezTo>
                  <a:pt x="520989" y="803688"/>
                  <a:pt x="291804" y="803688"/>
                  <a:pt x="150453" y="662337"/>
                </a:cubicBezTo>
                <a:cubicBezTo>
                  <a:pt x="9115" y="520986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404100" y="6464300"/>
            <a:ext cx="89712" cy="889431"/>
          </a:xfrm>
          <a:custGeom>
            <a:avLst/>
            <a:gdLst>
              <a:gd name="connsiteX0" fmla="*/ 38100 w 89712"/>
              <a:gd name="connsiteY0" fmla="*/ 38100 h 889431"/>
              <a:gd name="connsiteX1" fmla="*/ 50977 w 89712"/>
              <a:gd name="connsiteY1" fmla="*/ 813231 h 889431"/>
              <a:gd name="connsiteX2" fmla="*/ 51613 w 89712"/>
              <a:gd name="connsiteY2" fmla="*/ 851331 h 889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9712" h="889431">
                <a:moveTo>
                  <a:pt x="38100" y="38100"/>
                </a:moveTo>
                <a:lnTo>
                  <a:pt x="50977" y="813231"/>
                </a:lnTo>
                <a:lnTo>
                  <a:pt x="51613" y="85133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264590" y="7236904"/>
            <a:ext cx="380962" cy="332688"/>
          </a:xfrm>
          <a:custGeom>
            <a:avLst/>
            <a:gdLst>
              <a:gd name="connsiteX0" fmla="*/ 38100 w 380962"/>
              <a:gd name="connsiteY0" fmla="*/ 43167 h 332688"/>
              <a:gd name="connsiteX1" fmla="*/ 194703 w 380962"/>
              <a:gd name="connsiteY1" fmla="*/ 294588 h 332688"/>
              <a:gd name="connsiteX2" fmla="*/ 342862 w 380962"/>
              <a:gd name="connsiteY2" fmla="*/ 38100 h 332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0962" h="332688">
                <a:moveTo>
                  <a:pt x="38100" y="43167"/>
                </a:moveTo>
                <a:lnTo>
                  <a:pt x="194703" y="294588"/>
                </a:lnTo>
                <a:lnTo>
                  <a:pt x="342862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416977" y="7239431"/>
            <a:ext cx="152400" cy="330161"/>
          </a:xfrm>
          <a:custGeom>
            <a:avLst/>
            <a:gdLst>
              <a:gd name="connsiteX0" fmla="*/ 38100 w 152400"/>
              <a:gd name="connsiteY0" fmla="*/ 38100 h 330161"/>
              <a:gd name="connsiteX1" fmla="*/ 42316 w 152400"/>
              <a:gd name="connsiteY1" fmla="*/ 292062 h 330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161">
                <a:moveTo>
                  <a:pt x="38100" y="38100"/>
                </a:moveTo>
                <a:lnTo>
                  <a:pt x="42316" y="29206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086606" y="5829293"/>
            <a:ext cx="723900" cy="723900"/>
          </a:xfrm>
          <a:custGeom>
            <a:avLst/>
            <a:gdLst>
              <a:gd name="connsiteX0" fmla="*/ 617887 w 723900"/>
              <a:gd name="connsiteY0" fmla="*/ 106012 h 723900"/>
              <a:gd name="connsiteX1" fmla="*/ 617887 w 723900"/>
              <a:gd name="connsiteY1" fmla="*/ 617886 h 723900"/>
              <a:gd name="connsiteX2" fmla="*/ 106013 w 723900"/>
              <a:gd name="connsiteY2" fmla="*/ 617886 h 723900"/>
              <a:gd name="connsiteX3" fmla="*/ 106013 w 723900"/>
              <a:gd name="connsiteY3" fmla="*/ 106012 h 723900"/>
              <a:gd name="connsiteX4" fmla="*/ 617887 w 723900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617887" y="106012"/>
                </a:moveTo>
                <a:cubicBezTo>
                  <a:pt x="759238" y="247363"/>
                  <a:pt x="759238" y="476548"/>
                  <a:pt x="617887" y="617886"/>
                </a:cubicBezTo>
                <a:cubicBezTo>
                  <a:pt x="476536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7"/>
                  <a:pt x="476536" y="-35337"/>
                  <a:pt x="617887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042156" y="5784853"/>
            <a:ext cx="812800" cy="812793"/>
          </a:xfrm>
          <a:custGeom>
            <a:avLst/>
            <a:gdLst>
              <a:gd name="connsiteX0" fmla="*/ 662337 w 812800"/>
              <a:gd name="connsiteY0" fmla="*/ 150453 h 812793"/>
              <a:gd name="connsiteX1" fmla="*/ 662337 w 812800"/>
              <a:gd name="connsiteY1" fmla="*/ 662340 h 812793"/>
              <a:gd name="connsiteX2" fmla="*/ 150463 w 812800"/>
              <a:gd name="connsiteY2" fmla="*/ 662340 h 812793"/>
              <a:gd name="connsiteX3" fmla="*/ 150463 w 812800"/>
              <a:gd name="connsiteY3" fmla="*/ 150453 h 812793"/>
              <a:gd name="connsiteX4" fmla="*/ 662337 w 812800"/>
              <a:gd name="connsiteY4" fmla="*/ 150453 h 8127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793">
                <a:moveTo>
                  <a:pt x="662337" y="150453"/>
                </a:moveTo>
                <a:cubicBezTo>
                  <a:pt x="803688" y="291804"/>
                  <a:pt x="803688" y="520989"/>
                  <a:pt x="662337" y="662340"/>
                </a:cubicBezTo>
                <a:cubicBezTo>
                  <a:pt x="520986" y="803678"/>
                  <a:pt x="291801" y="803678"/>
                  <a:pt x="150463" y="662340"/>
                </a:cubicBezTo>
                <a:cubicBezTo>
                  <a:pt x="9112" y="520989"/>
                  <a:pt x="9112" y="291804"/>
                  <a:pt x="150463" y="150453"/>
                </a:cubicBezTo>
                <a:cubicBezTo>
                  <a:pt x="291801" y="9115"/>
                  <a:pt x="520986" y="9115"/>
                  <a:pt x="662337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9400" y="3111500"/>
            <a:ext cx="2336800" cy="5715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3187700"/>
            <a:ext cx="2679700" cy="5842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7073900"/>
            <a:ext cx="4572000" cy="4445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21500" y="3251200"/>
            <a:ext cx="1943100" cy="4064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29700" y="3124200"/>
            <a:ext cx="2400300" cy="5588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102600" y="5905500"/>
            <a:ext cx="4559300" cy="4445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102600" y="7670800"/>
            <a:ext cx="4572000" cy="457200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194303" y="8661400"/>
            <a:ext cx="723903" cy="723900"/>
          </a:xfrm>
          <a:custGeom>
            <a:avLst/>
            <a:gdLst>
              <a:gd name="connsiteX0" fmla="*/ 617890 w 723903"/>
              <a:gd name="connsiteY0" fmla="*/ 106012 h 723900"/>
              <a:gd name="connsiteX1" fmla="*/ 617890 w 723903"/>
              <a:gd name="connsiteY1" fmla="*/ 617887 h 723900"/>
              <a:gd name="connsiteX2" fmla="*/ 106003 w 723903"/>
              <a:gd name="connsiteY2" fmla="*/ 617887 h 723900"/>
              <a:gd name="connsiteX3" fmla="*/ 106003 w 723903"/>
              <a:gd name="connsiteY3" fmla="*/ 106012 h 723900"/>
              <a:gd name="connsiteX4" fmla="*/ 617890 w 723903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2"/>
                </a:moveTo>
                <a:cubicBezTo>
                  <a:pt x="759240" y="247363"/>
                  <a:pt x="759240" y="476536"/>
                  <a:pt x="617890" y="617887"/>
                </a:cubicBezTo>
                <a:cubicBezTo>
                  <a:pt x="476539" y="759237"/>
                  <a:pt x="247354" y="759237"/>
                  <a:pt x="106003" y="617887"/>
                </a:cubicBezTo>
                <a:cubicBezTo>
                  <a:pt x="-35334" y="476536"/>
                  <a:pt x="-35334" y="247363"/>
                  <a:pt x="106003" y="106012"/>
                </a:cubicBezTo>
                <a:cubicBezTo>
                  <a:pt x="247354" y="-35337"/>
                  <a:pt x="476539" y="-35337"/>
                  <a:pt x="617890" y="10601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149853" y="86169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7 h 812800"/>
              <a:gd name="connsiteX2" fmla="*/ 150453 w 812803"/>
              <a:gd name="connsiteY2" fmla="*/ 662337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6"/>
                  <a:pt x="662340" y="662337"/>
                </a:cubicBezTo>
                <a:cubicBezTo>
                  <a:pt x="520989" y="803688"/>
                  <a:pt x="291804" y="803688"/>
                  <a:pt x="150453" y="662337"/>
                </a:cubicBezTo>
                <a:cubicBezTo>
                  <a:pt x="9115" y="520986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494070" y="7546975"/>
            <a:ext cx="89712" cy="889431"/>
          </a:xfrm>
          <a:custGeom>
            <a:avLst/>
            <a:gdLst>
              <a:gd name="connsiteX0" fmla="*/ 38100 w 89712"/>
              <a:gd name="connsiteY0" fmla="*/ 38100 h 889431"/>
              <a:gd name="connsiteX1" fmla="*/ 50977 w 89712"/>
              <a:gd name="connsiteY1" fmla="*/ 813231 h 889431"/>
              <a:gd name="connsiteX2" fmla="*/ 51612 w 89712"/>
              <a:gd name="connsiteY2" fmla="*/ 851331 h 889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9712" h="889431">
                <a:moveTo>
                  <a:pt x="38100" y="38100"/>
                </a:moveTo>
                <a:lnTo>
                  <a:pt x="50977" y="813231"/>
                </a:lnTo>
                <a:lnTo>
                  <a:pt x="51612" y="85133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354573" y="8319579"/>
            <a:ext cx="380949" cy="332688"/>
          </a:xfrm>
          <a:custGeom>
            <a:avLst/>
            <a:gdLst>
              <a:gd name="connsiteX0" fmla="*/ 38100 w 380949"/>
              <a:gd name="connsiteY0" fmla="*/ 43167 h 332688"/>
              <a:gd name="connsiteX1" fmla="*/ 194691 w 380949"/>
              <a:gd name="connsiteY1" fmla="*/ 294588 h 332688"/>
              <a:gd name="connsiteX2" fmla="*/ 342849 w 380949"/>
              <a:gd name="connsiteY2" fmla="*/ 38100 h 332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0949" h="332688">
                <a:moveTo>
                  <a:pt x="38100" y="43167"/>
                </a:moveTo>
                <a:lnTo>
                  <a:pt x="194691" y="294588"/>
                </a:lnTo>
                <a:lnTo>
                  <a:pt x="342849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506948" y="8322106"/>
            <a:ext cx="152400" cy="330161"/>
          </a:xfrm>
          <a:custGeom>
            <a:avLst/>
            <a:gdLst>
              <a:gd name="connsiteX0" fmla="*/ 38100 w 152400"/>
              <a:gd name="connsiteY0" fmla="*/ 38100 h 330161"/>
              <a:gd name="connsiteX1" fmla="*/ 42316 w 152400"/>
              <a:gd name="connsiteY1" fmla="*/ 292062 h 330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161">
                <a:moveTo>
                  <a:pt x="38100" y="38100"/>
                </a:moveTo>
                <a:lnTo>
                  <a:pt x="42316" y="29206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181603" y="6908793"/>
            <a:ext cx="723903" cy="723899"/>
          </a:xfrm>
          <a:custGeom>
            <a:avLst/>
            <a:gdLst>
              <a:gd name="connsiteX0" fmla="*/ 617890 w 723903"/>
              <a:gd name="connsiteY0" fmla="*/ 106012 h 723899"/>
              <a:gd name="connsiteX1" fmla="*/ 617890 w 723903"/>
              <a:gd name="connsiteY1" fmla="*/ 617886 h 723899"/>
              <a:gd name="connsiteX2" fmla="*/ 106003 w 723903"/>
              <a:gd name="connsiteY2" fmla="*/ 617886 h 723899"/>
              <a:gd name="connsiteX3" fmla="*/ 106003 w 723903"/>
              <a:gd name="connsiteY3" fmla="*/ 106012 h 723899"/>
              <a:gd name="connsiteX4" fmla="*/ 617890 w 723903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899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8"/>
                  <a:pt x="476539" y="-35338"/>
                  <a:pt x="617890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137153" y="68643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7 h 812800"/>
              <a:gd name="connsiteX2" fmla="*/ 150453 w 812803"/>
              <a:gd name="connsiteY2" fmla="*/ 662337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6"/>
                  <a:pt x="662340" y="662337"/>
                </a:cubicBezTo>
                <a:cubicBezTo>
                  <a:pt x="520989" y="803688"/>
                  <a:pt x="291804" y="803688"/>
                  <a:pt x="150453" y="662337"/>
                </a:cubicBezTo>
                <a:cubicBezTo>
                  <a:pt x="9115" y="520986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880600" y="7543800"/>
            <a:ext cx="723900" cy="723900"/>
          </a:xfrm>
          <a:custGeom>
            <a:avLst/>
            <a:gdLst>
              <a:gd name="connsiteX0" fmla="*/ 0 w 723900"/>
              <a:gd name="connsiteY0" fmla="*/ 0 h 723900"/>
              <a:gd name="connsiteX1" fmla="*/ 723900 w 723900"/>
              <a:gd name="connsiteY1" fmla="*/ 0 h 723900"/>
              <a:gd name="connsiteX2" fmla="*/ 723900 w 723900"/>
              <a:gd name="connsiteY2" fmla="*/ 723900 h 723900"/>
              <a:gd name="connsiteX3" fmla="*/ 0 w 723900"/>
              <a:gd name="connsiteY3" fmla="*/ 723900 h 723900"/>
              <a:gd name="connsiteX4" fmla="*/ 0 w 723900"/>
              <a:gd name="connsiteY4" fmla="*/ 0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0" y="0"/>
                </a:moveTo>
                <a:lnTo>
                  <a:pt x="723900" y="0"/>
                </a:lnTo>
                <a:lnTo>
                  <a:pt x="723900" y="723900"/>
                </a:lnTo>
                <a:lnTo>
                  <a:pt x="0" y="723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9836150" y="7499350"/>
            <a:ext cx="812800" cy="812800"/>
          </a:xfrm>
          <a:custGeom>
            <a:avLst/>
            <a:gdLst>
              <a:gd name="connsiteX0" fmla="*/ 44450 w 812800"/>
              <a:gd name="connsiteY0" fmla="*/ 44450 h 812800"/>
              <a:gd name="connsiteX1" fmla="*/ 768350 w 812800"/>
              <a:gd name="connsiteY1" fmla="*/ 44450 h 812800"/>
              <a:gd name="connsiteX2" fmla="*/ 768350 w 812800"/>
              <a:gd name="connsiteY2" fmla="*/ 768350 h 812800"/>
              <a:gd name="connsiteX3" fmla="*/ 44450 w 812800"/>
              <a:gd name="connsiteY3" fmla="*/ 768350 h 812800"/>
              <a:gd name="connsiteX4" fmla="*/ 44450 w 812800"/>
              <a:gd name="connsiteY4" fmla="*/ 44450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44450" y="44450"/>
                </a:moveTo>
                <a:lnTo>
                  <a:pt x="768350" y="44450"/>
                </a:lnTo>
                <a:lnTo>
                  <a:pt x="768350" y="768350"/>
                </a:lnTo>
                <a:lnTo>
                  <a:pt x="44450" y="768350"/>
                </a:lnTo>
                <a:lnTo>
                  <a:pt x="44450" y="44450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077200" y="7810500"/>
            <a:ext cx="1141628" cy="131140"/>
          </a:xfrm>
          <a:custGeom>
            <a:avLst/>
            <a:gdLst>
              <a:gd name="connsiteX0" fmla="*/ 1078128 w 1141628"/>
              <a:gd name="connsiteY0" fmla="*/ 67640 h 131140"/>
              <a:gd name="connsiteX1" fmla="*/ 1014628 w 1141628"/>
              <a:gd name="connsiteY1" fmla="*/ 67386 h 131140"/>
              <a:gd name="connsiteX2" fmla="*/ 63500 w 1141628"/>
              <a:gd name="connsiteY2" fmla="*/ 63500 h 1311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41628" h="131140">
                <a:moveTo>
                  <a:pt x="1078128" y="67640"/>
                </a:moveTo>
                <a:lnTo>
                  <a:pt x="1014628" y="67386"/>
                </a:lnTo>
                <a:lnTo>
                  <a:pt x="63500" y="63500"/>
                </a:lnTo>
              </a:path>
            </a:pathLst>
          </a:custGeom>
          <a:ln w="1270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9090838" y="7634046"/>
            <a:ext cx="488670" cy="487680"/>
          </a:xfrm>
          <a:custGeom>
            <a:avLst/>
            <a:gdLst>
              <a:gd name="connsiteX0" fmla="*/ 0 w 488670"/>
              <a:gd name="connsiteY0" fmla="*/ 487679 h 487680"/>
              <a:gd name="connsiteX1" fmla="*/ 488670 w 488670"/>
              <a:gd name="connsiteY1" fmla="*/ 245833 h 487680"/>
              <a:gd name="connsiteX2" fmla="*/ 1993 w 488670"/>
              <a:gd name="connsiteY2" fmla="*/ 0 h 487680"/>
              <a:gd name="connsiteX3" fmla="*/ 0 w 488670"/>
              <a:gd name="connsiteY3" fmla="*/ 487679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88670" h="487680">
                <a:moveTo>
                  <a:pt x="0" y="487679"/>
                </a:moveTo>
                <a:lnTo>
                  <a:pt x="488670" y="245833"/>
                </a:lnTo>
                <a:lnTo>
                  <a:pt x="1993" y="0"/>
                </a:lnTo>
                <a:lnTo>
                  <a:pt x="0" y="487679"/>
                </a:lnTo>
              </a:path>
            </a:pathLst>
          </a:custGeom>
          <a:solidFill>
            <a:srgbClr val="E4FF5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086606" y="7543793"/>
            <a:ext cx="723900" cy="723899"/>
          </a:xfrm>
          <a:custGeom>
            <a:avLst/>
            <a:gdLst>
              <a:gd name="connsiteX0" fmla="*/ 617887 w 723900"/>
              <a:gd name="connsiteY0" fmla="*/ 106012 h 723899"/>
              <a:gd name="connsiteX1" fmla="*/ 617887 w 723900"/>
              <a:gd name="connsiteY1" fmla="*/ 617886 h 723899"/>
              <a:gd name="connsiteX2" fmla="*/ 106013 w 723900"/>
              <a:gd name="connsiteY2" fmla="*/ 617886 h 723899"/>
              <a:gd name="connsiteX3" fmla="*/ 106013 w 723900"/>
              <a:gd name="connsiteY3" fmla="*/ 106012 h 723899"/>
              <a:gd name="connsiteX4" fmla="*/ 617887 w 723900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899">
                <a:moveTo>
                  <a:pt x="617887" y="106012"/>
                </a:moveTo>
                <a:cubicBezTo>
                  <a:pt x="759238" y="247363"/>
                  <a:pt x="759238" y="476548"/>
                  <a:pt x="617887" y="617886"/>
                </a:cubicBezTo>
                <a:cubicBezTo>
                  <a:pt x="476536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8"/>
                  <a:pt x="476536" y="-35338"/>
                  <a:pt x="617887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042156" y="7499356"/>
            <a:ext cx="812800" cy="812800"/>
          </a:xfrm>
          <a:custGeom>
            <a:avLst/>
            <a:gdLst>
              <a:gd name="connsiteX0" fmla="*/ 662337 w 812800"/>
              <a:gd name="connsiteY0" fmla="*/ 150463 h 812800"/>
              <a:gd name="connsiteX1" fmla="*/ 662337 w 812800"/>
              <a:gd name="connsiteY1" fmla="*/ 662337 h 812800"/>
              <a:gd name="connsiteX2" fmla="*/ 150463 w 812800"/>
              <a:gd name="connsiteY2" fmla="*/ 662337 h 812800"/>
              <a:gd name="connsiteX3" fmla="*/ 150463 w 812800"/>
              <a:gd name="connsiteY3" fmla="*/ 150463 h 812800"/>
              <a:gd name="connsiteX4" fmla="*/ 662337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7" y="150463"/>
                </a:moveTo>
                <a:cubicBezTo>
                  <a:pt x="803688" y="291801"/>
                  <a:pt x="803688" y="520986"/>
                  <a:pt x="662337" y="662337"/>
                </a:cubicBezTo>
                <a:cubicBezTo>
                  <a:pt x="520986" y="803688"/>
                  <a:pt x="291801" y="803688"/>
                  <a:pt x="150463" y="662337"/>
                </a:cubicBezTo>
                <a:cubicBezTo>
                  <a:pt x="9112" y="520986"/>
                  <a:pt x="9112" y="291801"/>
                  <a:pt x="150463" y="150463"/>
                </a:cubicBezTo>
                <a:cubicBezTo>
                  <a:pt x="291801" y="9112"/>
                  <a:pt x="520986" y="9112"/>
                  <a:pt x="662337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404100" y="6464300"/>
            <a:ext cx="89712" cy="889431"/>
          </a:xfrm>
          <a:custGeom>
            <a:avLst/>
            <a:gdLst>
              <a:gd name="connsiteX0" fmla="*/ 38100 w 89712"/>
              <a:gd name="connsiteY0" fmla="*/ 38100 h 889431"/>
              <a:gd name="connsiteX1" fmla="*/ 50977 w 89712"/>
              <a:gd name="connsiteY1" fmla="*/ 813231 h 889431"/>
              <a:gd name="connsiteX2" fmla="*/ 51613 w 89712"/>
              <a:gd name="connsiteY2" fmla="*/ 851331 h 889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9712" h="889431">
                <a:moveTo>
                  <a:pt x="38100" y="38100"/>
                </a:moveTo>
                <a:lnTo>
                  <a:pt x="50977" y="813231"/>
                </a:lnTo>
                <a:lnTo>
                  <a:pt x="51613" y="85133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264590" y="7236904"/>
            <a:ext cx="380962" cy="332688"/>
          </a:xfrm>
          <a:custGeom>
            <a:avLst/>
            <a:gdLst>
              <a:gd name="connsiteX0" fmla="*/ 38100 w 380962"/>
              <a:gd name="connsiteY0" fmla="*/ 43167 h 332688"/>
              <a:gd name="connsiteX1" fmla="*/ 194703 w 380962"/>
              <a:gd name="connsiteY1" fmla="*/ 294588 h 332688"/>
              <a:gd name="connsiteX2" fmla="*/ 342862 w 380962"/>
              <a:gd name="connsiteY2" fmla="*/ 38100 h 332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0962" h="332688">
                <a:moveTo>
                  <a:pt x="38100" y="43167"/>
                </a:moveTo>
                <a:lnTo>
                  <a:pt x="194703" y="294588"/>
                </a:lnTo>
                <a:lnTo>
                  <a:pt x="342862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416977" y="7239431"/>
            <a:ext cx="152400" cy="330161"/>
          </a:xfrm>
          <a:custGeom>
            <a:avLst/>
            <a:gdLst>
              <a:gd name="connsiteX0" fmla="*/ 38100 w 152400"/>
              <a:gd name="connsiteY0" fmla="*/ 38100 h 330161"/>
              <a:gd name="connsiteX1" fmla="*/ 42316 w 152400"/>
              <a:gd name="connsiteY1" fmla="*/ 292062 h 330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161">
                <a:moveTo>
                  <a:pt x="38100" y="38100"/>
                </a:moveTo>
                <a:lnTo>
                  <a:pt x="42316" y="29206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086606" y="5829293"/>
            <a:ext cx="723900" cy="723900"/>
          </a:xfrm>
          <a:custGeom>
            <a:avLst/>
            <a:gdLst>
              <a:gd name="connsiteX0" fmla="*/ 617887 w 723900"/>
              <a:gd name="connsiteY0" fmla="*/ 106012 h 723900"/>
              <a:gd name="connsiteX1" fmla="*/ 617887 w 723900"/>
              <a:gd name="connsiteY1" fmla="*/ 617886 h 723900"/>
              <a:gd name="connsiteX2" fmla="*/ 106013 w 723900"/>
              <a:gd name="connsiteY2" fmla="*/ 617886 h 723900"/>
              <a:gd name="connsiteX3" fmla="*/ 106013 w 723900"/>
              <a:gd name="connsiteY3" fmla="*/ 106012 h 723900"/>
              <a:gd name="connsiteX4" fmla="*/ 617887 w 723900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617887" y="106012"/>
                </a:moveTo>
                <a:cubicBezTo>
                  <a:pt x="759238" y="247363"/>
                  <a:pt x="759238" y="476548"/>
                  <a:pt x="617887" y="617886"/>
                </a:cubicBezTo>
                <a:cubicBezTo>
                  <a:pt x="476536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7"/>
                  <a:pt x="476536" y="-35337"/>
                  <a:pt x="617887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042156" y="5784853"/>
            <a:ext cx="812800" cy="812793"/>
          </a:xfrm>
          <a:custGeom>
            <a:avLst/>
            <a:gdLst>
              <a:gd name="connsiteX0" fmla="*/ 662337 w 812800"/>
              <a:gd name="connsiteY0" fmla="*/ 150453 h 812793"/>
              <a:gd name="connsiteX1" fmla="*/ 662337 w 812800"/>
              <a:gd name="connsiteY1" fmla="*/ 662340 h 812793"/>
              <a:gd name="connsiteX2" fmla="*/ 150463 w 812800"/>
              <a:gd name="connsiteY2" fmla="*/ 662340 h 812793"/>
              <a:gd name="connsiteX3" fmla="*/ 150463 w 812800"/>
              <a:gd name="connsiteY3" fmla="*/ 150453 h 812793"/>
              <a:gd name="connsiteX4" fmla="*/ 662337 w 812800"/>
              <a:gd name="connsiteY4" fmla="*/ 150453 h 8127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793">
                <a:moveTo>
                  <a:pt x="662337" y="150453"/>
                </a:moveTo>
                <a:cubicBezTo>
                  <a:pt x="803688" y="291804"/>
                  <a:pt x="803688" y="520989"/>
                  <a:pt x="662337" y="662340"/>
                </a:cubicBezTo>
                <a:cubicBezTo>
                  <a:pt x="520986" y="803678"/>
                  <a:pt x="291801" y="803678"/>
                  <a:pt x="150463" y="662340"/>
                </a:cubicBezTo>
                <a:cubicBezTo>
                  <a:pt x="9112" y="520989"/>
                  <a:pt x="9112" y="291804"/>
                  <a:pt x="150463" y="150453"/>
                </a:cubicBezTo>
                <a:cubicBezTo>
                  <a:pt x="291801" y="9115"/>
                  <a:pt x="520986" y="9115"/>
                  <a:pt x="662337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9867900" y="5829300"/>
            <a:ext cx="723900" cy="723900"/>
          </a:xfrm>
          <a:custGeom>
            <a:avLst/>
            <a:gdLst>
              <a:gd name="connsiteX0" fmla="*/ 0 w 723900"/>
              <a:gd name="connsiteY0" fmla="*/ 0 h 723900"/>
              <a:gd name="connsiteX1" fmla="*/ 723900 w 723900"/>
              <a:gd name="connsiteY1" fmla="*/ 0 h 723900"/>
              <a:gd name="connsiteX2" fmla="*/ 723900 w 723900"/>
              <a:gd name="connsiteY2" fmla="*/ 723900 h 723900"/>
              <a:gd name="connsiteX3" fmla="*/ 0 w 723900"/>
              <a:gd name="connsiteY3" fmla="*/ 723900 h 723900"/>
              <a:gd name="connsiteX4" fmla="*/ 0 w 723900"/>
              <a:gd name="connsiteY4" fmla="*/ 0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0" y="0"/>
                </a:moveTo>
                <a:lnTo>
                  <a:pt x="723900" y="0"/>
                </a:lnTo>
                <a:lnTo>
                  <a:pt x="723900" y="723900"/>
                </a:lnTo>
                <a:lnTo>
                  <a:pt x="0" y="723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9823450" y="5784850"/>
            <a:ext cx="812800" cy="812800"/>
          </a:xfrm>
          <a:custGeom>
            <a:avLst/>
            <a:gdLst>
              <a:gd name="connsiteX0" fmla="*/ 44450 w 812800"/>
              <a:gd name="connsiteY0" fmla="*/ 44450 h 812800"/>
              <a:gd name="connsiteX1" fmla="*/ 768350 w 812800"/>
              <a:gd name="connsiteY1" fmla="*/ 44450 h 812800"/>
              <a:gd name="connsiteX2" fmla="*/ 768350 w 812800"/>
              <a:gd name="connsiteY2" fmla="*/ 768350 h 812800"/>
              <a:gd name="connsiteX3" fmla="*/ 44450 w 812800"/>
              <a:gd name="connsiteY3" fmla="*/ 768350 h 812800"/>
              <a:gd name="connsiteX4" fmla="*/ 44450 w 812800"/>
              <a:gd name="connsiteY4" fmla="*/ 44450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44450" y="44450"/>
                </a:moveTo>
                <a:lnTo>
                  <a:pt x="768350" y="44450"/>
                </a:lnTo>
                <a:lnTo>
                  <a:pt x="768350" y="768350"/>
                </a:lnTo>
                <a:lnTo>
                  <a:pt x="44450" y="768350"/>
                </a:lnTo>
                <a:lnTo>
                  <a:pt x="44450" y="44450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8064500" y="6096000"/>
            <a:ext cx="1141628" cy="131140"/>
          </a:xfrm>
          <a:custGeom>
            <a:avLst/>
            <a:gdLst>
              <a:gd name="connsiteX0" fmla="*/ 1078128 w 1141628"/>
              <a:gd name="connsiteY0" fmla="*/ 67640 h 131140"/>
              <a:gd name="connsiteX1" fmla="*/ 1014628 w 1141628"/>
              <a:gd name="connsiteY1" fmla="*/ 67386 h 131140"/>
              <a:gd name="connsiteX2" fmla="*/ 63500 w 1141628"/>
              <a:gd name="connsiteY2" fmla="*/ 63500 h 1311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41628" h="131140">
                <a:moveTo>
                  <a:pt x="1078128" y="67640"/>
                </a:moveTo>
                <a:lnTo>
                  <a:pt x="1014628" y="67386"/>
                </a:lnTo>
                <a:lnTo>
                  <a:pt x="63500" y="63500"/>
                </a:lnTo>
              </a:path>
            </a:pathLst>
          </a:custGeom>
          <a:ln w="1270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078138" y="5919546"/>
            <a:ext cx="488670" cy="487680"/>
          </a:xfrm>
          <a:custGeom>
            <a:avLst/>
            <a:gdLst>
              <a:gd name="connsiteX0" fmla="*/ 0 w 488670"/>
              <a:gd name="connsiteY0" fmla="*/ 487680 h 487680"/>
              <a:gd name="connsiteX1" fmla="*/ 488670 w 488670"/>
              <a:gd name="connsiteY1" fmla="*/ 245834 h 487680"/>
              <a:gd name="connsiteX2" fmla="*/ 1993 w 488670"/>
              <a:gd name="connsiteY2" fmla="*/ 0 h 487680"/>
              <a:gd name="connsiteX3" fmla="*/ 0 w 488670"/>
              <a:gd name="connsiteY3" fmla="*/ 487680 h 487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88670" h="487680">
                <a:moveTo>
                  <a:pt x="0" y="487680"/>
                </a:moveTo>
                <a:lnTo>
                  <a:pt x="488670" y="245834"/>
                </a:lnTo>
                <a:lnTo>
                  <a:pt x="1993" y="0"/>
                </a:lnTo>
                <a:lnTo>
                  <a:pt x="0" y="487680"/>
                </a:lnTo>
              </a:path>
            </a:pathLst>
          </a:custGeom>
          <a:solidFill>
            <a:srgbClr val="E4FF5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10121251" y="6018619"/>
            <a:ext cx="212788" cy="350430"/>
          </a:xfrm>
          <a:custGeom>
            <a:avLst/>
            <a:gdLst>
              <a:gd name="connsiteX0" fmla="*/ 0 w 212788"/>
              <a:gd name="connsiteY0" fmla="*/ 350430 h 350430"/>
              <a:gd name="connsiteX1" fmla="*/ 0 w 212788"/>
              <a:gd name="connsiteY1" fmla="*/ 309409 h 350430"/>
              <a:gd name="connsiteX2" fmla="*/ 106134 w 212788"/>
              <a:gd name="connsiteY2" fmla="*/ 175539 h 350430"/>
              <a:gd name="connsiteX3" fmla="*/ 128003 w 212788"/>
              <a:gd name="connsiteY3" fmla="*/ 147015 h 350430"/>
              <a:gd name="connsiteX4" fmla="*/ 138290 w 212788"/>
              <a:gd name="connsiteY4" fmla="*/ 126707 h 350430"/>
              <a:gd name="connsiteX5" fmla="*/ 143370 w 212788"/>
              <a:gd name="connsiteY5" fmla="*/ 95186 h 350430"/>
              <a:gd name="connsiteX6" fmla="*/ 130874 w 212788"/>
              <a:gd name="connsiteY6" fmla="*/ 65112 h 350430"/>
              <a:gd name="connsiteX7" fmla="*/ 98831 w 212788"/>
              <a:gd name="connsiteY7" fmla="*/ 53390 h 350430"/>
              <a:gd name="connsiteX8" fmla="*/ 69532 w 212788"/>
              <a:gd name="connsiteY8" fmla="*/ 56641 h 350430"/>
              <a:gd name="connsiteX9" fmla="*/ 57810 w 212788"/>
              <a:gd name="connsiteY9" fmla="*/ 63804 h 350430"/>
              <a:gd name="connsiteX10" fmla="*/ 55994 w 212788"/>
              <a:gd name="connsiteY10" fmla="*/ 76313 h 350430"/>
              <a:gd name="connsiteX11" fmla="*/ 55994 w 212788"/>
              <a:gd name="connsiteY11" fmla="*/ 114071 h 350430"/>
              <a:gd name="connsiteX12" fmla="*/ 1562 w 212788"/>
              <a:gd name="connsiteY12" fmla="*/ 110426 h 350430"/>
              <a:gd name="connsiteX13" fmla="*/ 1562 w 212788"/>
              <a:gd name="connsiteY13" fmla="*/ 24993 h 350430"/>
              <a:gd name="connsiteX14" fmla="*/ 104432 w 212788"/>
              <a:gd name="connsiteY14" fmla="*/ 0 h 350430"/>
              <a:gd name="connsiteX15" fmla="*/ 184010 w 212788"/>
              <a:gd name="connsiteY15" fmla="*/ 25907 h 350430"/>
              <a:gd name="connsiteX16" fmla="*/ 210705 w 212788"/>
              <a:gd name="connsiteY16" fmla="*/ 96494 h 350430"/>
              <a:gd name="connsiteX17" fmla="*/ 165252 w 212788"/>
              <a:gd name="connsiteY17" fmla="*/ 196240 h 350430"/>
              <a:gd name="connsiteX18" fmla="*/ 79438 w 212788"/>
              <a:gd name="connsiteY18" fmla="*/ 297560 h 350430"/>
              <a:gd name="connsiteX19" fmla="*/ 212788 w 212788"/>
              <a:gd name="connsiteY19" fmla="*/ 297560 h 350430"/>
              <a:gd name="connsiteX20" fmla="*/ 212788 w 212788"/>
              <a:gd name="connsiteY20" fmla="*/ 350430 h 350430"/>
              <a:gd name="connsiteX21" fmla="*/ 0 w 212788"/>
              <a:gd name="connsiteY21" fmla="*/ 350430 h 350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12788" h="350430">
                <a:moveTo>
                  <a:pt x="0" y="350430"/>
                </a:moveTo>
                <a:lnTo>
                  <a:pt x="0" y="309409"/>
                </a:lnTo>
                <a:lnTo>
                  <a:pt x="106134" y="175539"/>
                </a:lnTo>
                <a:cubicBezTo>
                  <a:pt x="117068" y="161340"/>
                  <a:pt x="124359" y="151841"/>
                  <a:pt x="128003" y="147015"/>
                </a:cubicBezTo>
                <a:cubicBezTo>
                  <a:pt x="131521" y="142201"/>
                  <a:pt x="134912" y="135432"/>
                  <a:pt x="138290" y="126707"/>
                </a:cubicBezTo>
                <a:cubicBezTo>
                  <a:pt x="141681" y="117982"/>
                  <a:pt x="143370" y="107429"/>
                  <a:pt x="143370" y="95186"/>
                </a:cubicBezTo>
                <a:cubicBezTo>
                  <a:pt x="143370" y="82943"/>
                  <a:pt x="139204" y="72923"/>
                  <a:pt x="130874" y="65112"/>
                </a:cubicBezTo>
                <a:cubicBezTo>
                  <a:pt x="122542" y="57289"/>
                  <a:pt x="111862" y="53390"/>
                  <a:pt x="98831" y="53390"/>
                </a:cubicBezTo>
                <a:cubicBezTo>
                  <a:pt x="85941" y="53390"/>
                  <a:pt x="76175" y="54431"/>
                  <a:pt x="69532" y="56641"/>
                </a:cubicBezTo>
                <a:cubicBezTo>
                  <a:pt x="63030" y="58724"/>
                  <a:pt x="59118" y="61074"/>
                  <a:pt x="57810" y="63804"/>
                </a:cubicBezTo>
                <a:cubicBezTo>
                  <a:pt x="56642" y="66407"/>
                  <a:pt x="55994" y="70573"/>
                  <a:pt x="55994" y="76313"/>
                </a:cubicBezTo>
                <a:lnTo>
                  <a:pt x="55994" y="114071"/>
                </a:lnTo>
                <a:lnTo>
                  <a:pt x="1562" y="110426"/>
                </a:lnTo>
                <a:lnTo>
                  <a:pt x="1562" y="24993"/>
                </a:lnTo>
                <a:cubicBezTo>
                  <a:pt x="34900" y="8330"/>
                  <a:pt x="69278" y="0"/>
                  <a:pt x="104432" y="0"/>
                </a:cubicBezTo>
                <a:cubicBezTo>
                  <a:pt x="139598" y="0"/>
                  <a:pt x="166167" y="8585"/>
                  <a:pt x="184010" y="25907"/>
                </a:cubicBezTo>
                <a:cubicBezTo>
                  <a:pt x="201714" y="43103"/>
                  <a:pt x="210705" y="66535"/>
                  <a:pt x="210705" y="96494"/>
                </a:cubicBezTo>
                <a:cubicBezTo>
                  <a:pt x="210705" y="126313"/>
                  <a:pt x="195592" y="159524"/>
                  <a:pt x="165252" y="196240"/>
                </a:cubicBezTo>
                <a:lnTo>
                  <a:pt x="79438" y="297560"/>
                </a:lnTo>
                <a:lnTo>
                  <a:pt x="212788" y="297560"/>
                </a:lnTo>
                <a:lnTo>
                  <a:pt x="212788" y="350430"/>
                </a:lnTo>
                <a:lnTo>
                  <a:pt x="0" y="350430"/>
                </a:lnTo>
              </a:path>
            </a:pathLst>
          </a:custGeom>
          <a:solidFill>
            <a:srgbClr val="4E45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126294" y="7746365"/>
            <a:ext cx="204837" cy="343534"/>
          </a:xfrm>
          <a:custGeom>
            <a:avLst/>
            <a:gdLst>
              <a:gd name="connsiteX0" fmla="*/ 85940 w 204837"/>
              <a:gd name="connsiteY0" fmla="*/ 278942 h 343534"/>
              <a:gd name="connsiteX1" fmla="*/ 85940 w 204837"/>
              <a:gd name="connsiteY1" fmla="*/ 69418 h 343534"/>
              <a:gd name="connsiteX2" fmla="*/ 23431 w 204837"/>
              <a:gd name="connsiteY2" fmla="*/ 101320 h 343534"/>
              <a:gd name="connsiteX3" fmla="*/ 0 w 204837"/>
              <a:gd name="connsiteY3" fmla="*/ 60299 h 343534"/>
              <a:gd name="connsiteX4" fmla="*/ 97142 w 204837"/>
              <a:gd name="connsiteY4" fmla="*/ 0 h 343534"/>
              <a:gd name="connsiteX5" fmla="*/ 149364 w 204837"/>
              <a:gd name="connsiteY5" fmla="*/ 0 h 343534"/>
              <a:gd name="connsiteX6" fmla="*/ 149364 w 204837"/>
              <a:gd name="connsiteY6" fmla="*/ 295478 h 343534"/>
              <a:gd name="connsiteX7" fmla="*/ 204837 w 204837"/>
              <a:gd name="connsiteY7" fmla="*/ 298221 h 343534"/>
              <a:gd name="connsiteX8" fmla="*/ 204837 w 204837"/>
              <a:gd name="connsiteY8" fmla="*/ 343534 h 343534"/>
              <a:gd name="connsiteX9" fmla="*/ 19265 w 204837"/>
              <a:gd name="connsiteY9" fmla="*/ 343534 h 343534"/>
              <a:gd name="connsiteX10" fmla="*/ 19265 w 204837"/>
              <a:gd name="connsiteY10" fmla="*/ 299783 h 343534"/>
              <a:gd name="connsiteX11" fmla="*/ 70446 w 204837"/>
              <a:gd name="connsiteY11" fmla="*/ 296659 h 343534"/>
              <a:gd name="connsiteX12" fmla="*/ 82168 w 204837"/>
              <a:gd name="connsiteY12" fmla="*/ 292353 h 343534"/>
              <a:gd name="connsiteX13" fmla="*/ 85940 w 204837"/>
              <a:gd name="connsiteY13" fmla="*/ 278942 h 3435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04837" h="343534">
                <a:moveTo>
                  <a:pt x="85940" y="278942"/>
                </a:moveTo>
                <a:lnTo>
                  <a:pt x="85940" y="69418"/>
                </a:lnTo>
                <a:lnTo>
                  <a:pt x="23431" y="101320"/>
                </a:lnTo>
                <a:lnTo>
                  <a:pt x="0" y="60299"/>
                </a:lnTo>
                <a:lnTo>
                  <a:pt x="97142" y="0"/>
                </a:lnTo>
                <a:lnTo>
                  <a:pt x="149364" y="0"/>
                </a:lnTo>
                <a:lnTo>
                  <a:pt x="149364" y="295478"/>
                </a:lnTo>
                <a:lnTo>
                  <a:pt x="204837" y="298221"/>
                </a:lnTo>
                <a:lnTo>
                  <a:pt x="204837" y="343534"/>
                </a:lnTo>
                <a:lnTo>
                  <a:pt x="19265" y="343534"/>
                </a:lnTo>
                <a:lnTo>
                  <a:pt x="19265" y="299783"/>
                </a:lnTo>
                <a:lnTo>
                  <a:pt x="70446" y="296659"/>
                </a:lnTo>
                <a:cubicBezTo>
                  <a:pt x="75653" y="296265"/>
                  <a:pt x="79565" y="294830"/>
                  <a:pt x="82168" y="292353"/>
                </a:cubicBezTo>
                <a:cubicBezTo>
                  <a:pt x="84645" y="289877"/>
                  <a:pt x="85940" y="285457"/>
                  <a:pt x="85940" y="278942"/>
                </a:cubicBezTo>
              </a:path>
            </a:pathLst>
          </a:custGeom>
          <a:solidFill>
            <a:srgbClr val="4E45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149600"/>
            <a:ext cx="10452100" cy="5842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7073900"/>
            <a:ext cx="4572000" cy="444500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194303" y="8661400"/>
            <a:ext cx="723903" cy="723900"/>
          </a:xfrm>
          <a:custGeom>
            <a:avLst/>
            <a:gdLst>
              <a:gd name="connsiteX0" fmla="*/ 617890 w 723903"/>
              <a:gd name="connsiteY0" fmla="*/ 106012 h 723900"/>
              <a:gd name="connsiteX1" fmla="*/ 617890 w 723903"/>
              <a:gd name="connsiteY1" fmla="*/ 617887 h 723900"/>
              <a:gd name="connsiteX2" fmla="*/ 106003 w 723903"/>
              <a:gd name="connsiteY2" fmla="*/ 617887 h 723900"/>
              <a:gd name="connsiteX3" fmla="*/ 106003 w 723903"/>
              <a:gd name="connsiteY3" fmla="*/ 106012 h 723900"/>
              <a:gd name="connsiteX4" fmla="*/ 617890 w 723903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2"/>
                </a:moveTo>
                <a:cubicBezTo>
                  <a:pt x="759240" y="247363"/>
                  <a:pt x="759240" y="476536"/>
                  <a:pt x="617890" y="617887"/>
                </a:cubicBezTo>
                <a:cubicBezTo>
                  <a:pt x="476539" y="759237"/>
                  <a:pt x="247354" y="759237"/>
                  <a:pt x="106003" y="617887"/>
                </a:cubicBezTo>
                <a:cubicBezTo>
                  <a:pt x="-35334" y="476536"/>
                  <a:pt x="-35334" y="247363"/>
                  <a:pt x="106003" y="106012"/>
                </a:cubicBezTo>
                <a:cubicBezTo>
                  <a:pt x="247354" y="-35337"/>
                  <a:pt x="476539" y="-35337"/>
                  <a:pt x="617890" y="10601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149853" y="86169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7 h 812800"/>
              <a:gd name="connsiteX2" fmla="*/ 150453 w 812803"/>
              <a:gd name="connsiteY2" fmla="*/ 662337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6"/>
                  <a:pt x="662340" y="662337"/>
                </a:cubicBezTo>
                <a:cubicBezTo>
                  <a:pt x="520989" y="803688"/>
                  <a:pt x="291804" y="803688"/>
                  <a:pt x="150453" y="662337"/>
                </a:cubicBezTo>
                <a:cubicBezTo>
                  <a:pt x="9115" y="520986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494070" y="7546975"/>
            <a:ext cx="89712" cy="889431"/>
          </a:xfrm>
          <a:custGeom>
            <a:avLst/>
            <a:gdLst>
              <a:gd name="connsiteX0" fmla="*/ 38100 w 89712"/>
              <a:gd name="connsiteY0" fmla="*/ 38100 h 889431"/>
              <a:gd name="connsiteX1" fmla="*/ 50977 w 89712"/>
              <a:gd name="connsiteY1" fmla="*/ 813231 h 889431"/>
              <a:gd name="connsiteX2" fmla="*/ 51612 w 89712"/>
              <a:gd name="connsiteY2" fmla="*/ 851331 h 889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9712" h="889431">
                <a:moveTo>
                  <a:pt x="38100" y="38100"/>
                </a:moveTo>
                <a:lnTo>
                  <a:pt x="50977" y="813231"/>
                </a:lnTo>
                <a:lnTo>
                  <a:pt x="51612" y="85133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354573" y="8319579"/>
            <a:ext cx="380949" cy="332688"/>
          </a:xfrm>
          <a:custGeom>
            <a:avLst/>
            <a:gdLst>
              <a:gd name="connsiteX0" fmla="*/ 38100 w 380949"/>
              <a:gd name="connsiteY0" fmla="*/ 43167 h 332688"/>
              <a:gd name="connsiteX1" fmla="*/ 194691 w 380949"/>
              <a:gd name="connsiteY1" fmla="*/ 294588 h 332688"/>
              <a:gd name="connsiteX2" fmla="*/ 342849 w 380949"/>
              <a:gd name="connsiteY2" fmla="*/ 38100 h 332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0949" h="332688">
                <a:moveTo>
                  <a:pt x="38100" y="43167"/>
                </a:moveTo>
                <a:lnTo>
                  <a:pt x="194691" y="294588"/>
                </a:lnTo>
                <a:lnTo>
                  <a:pt x="342849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506948" y="8322106"/>
            <a:ext cx="152400" cy="330161"/>
          </a:xfrm>
          <a:custGeom>
            <a:avLst/>
            <a:gdLst>
              <a:gd name="connsiteX0" fmla="*/ 38100 w 152400"/>
              <a:gd name="connsiteY0" fmla="*/ 38100 h 330161"/>
              <a:gd name="connsiteX1" fmla="*/ 42316 w 152400"/>
              <a:gd name="connsiteY1" fmla="*/ 292062 h 330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161">
                <a:moveTo>
                  <a:pt x="38100" y="38100"/>
                </a:moveTo>
                <a:lnTo>
                  <a:pt x="42316" y="29206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086606" y="5994393"/>
            <a:ext cx="723900" cy="723899"/>
          </a:xfrm>
          <a:custGeom>
            <a:avLst/>
            <a:gdLst>
              <a:gd name="connsiteX0" fmla="*/ 617887 w 723900"/>
              <a:gd name="connsiteY0" fmla="*/ 106012 h 723899"/>
              <a:gd name="connsiteX1" fmla="*/ 617887 w 723900"/>
              <a:gd name="connsiteY1" fmla="*/ 617886 h 723899"/>
              <a:gd name="connsiteX2" fmla="*/ 106013 w 723900"/>
              <a:gd name="connsiteY2" fmla="*/ 617886 h 723899"/>
              <a:gd name="connsiteX3" fmla="*/ 106013 w 723900"/>
              <a:gd name="connsiteY3" fmla="*/ 106012 h 723899"/>
              <a:gd name="connsiteX4" fmla="*/ 617887 w 723900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899">
                <a:moveTo>
                  <a:pt x="617887" y="106012"/>
                </a:moveTo>
                <a:cubicBezTo>
                  <a:pt x="759238" y="247363"/>
                  <a:pt x="759238" y="476548"/>
                  <a:pt x="617887" y="617886"/>
                </a:cubicBezTo>
                <a:cubicBezTo>
                  <a:pt x="476536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7"/>
                  <a:pt x="476536" y="-35337"/>
                  <a:pt x="617887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042156" y="5949953"/>
            <a:ext cx="812800" cy="812803"/>
          </a:xfrm>
          <a:custGeom>
            <a:avLst/>
            <a:gdLst>
              <a:gd name="connsiteX0" fmla="*/ 662337 w 812800"/>
              <a:gd name="connsiteY0" fmla="*/ 150453 h 812803"/>
              <a:gd name="connsiteX1" fmla="*/ 662337 w 812800"/>
              <a:gd name="connsiteY1" fmla="*/ 662340 h 812803"/>
              <a:gd name="connsiteX2" fmla="*/ 150463 w 812800"/>
              <a:gd name="connsiteY2" fmla="*/ 662340 h 812803"/>
              <a:gd name="connsiteX3" fmla="*/ 150463 w 812800"/>
              <a:gd name="connsiteY3" fmla="*/ 150453 h 812803"/>
              <a:gd name="connsiteX4" fmla="*/ 662337 w 812800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3">
                <a:moveTo>
                  <a:pt x="662337" y="150453"/>
                </a:moveTo>
                <a:cubicBezTo>
                  <a:pt x="803688" y="291804"/>
                  <a:pt x="803688" y="520989"/>
                  <a:pt x="662337" y="662340"/>
                </a:cubicBezTo>
                <a:cubicBezTo>
                  <a:pt x="520986" y="803691"/>
                  <a:pt x="291801" y="803691"/>
                  <a:pt x="150463" y="662340"/>
                </a:cubicBezTo>
                <a:cubicBezTo>
                  <a:pt x="9112" y="520989"/>
                  <a:pt x="9112" y="291804"/>
                  <a:pt x="150463" y="150453"/>
                </a:cubicBezTo>
                <a:cubicBezTo>
                  <a:pt x="291801" y="9115"/>
                  <a:pt x="520986" y="9115"/>
                  <a:pt x="662337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181603" y="6908793"/>
            <a:ext cx="723903" cy="723899"/>
          </a:xfrm>
          <a:custGeom>
            <a:avLst/>
            <a:gdLst>
              <a:gd name="connsiteX0" fmla="*/ 617890 w 723903"/>
              <a:gd name="connsiteY0" fmla="*/ 106012 h 723899"/>
              <a:gd name="connsiteX1" fmla="*/ 617890 w 723903"/>
              <a:gd name="connsiteY1" fmla="*/ 617886 h 723899"/>
              <a:gd name="connsiteX2" fmla="*/ 106003 w 723903"/>
              <a:gd name="connsiteY2" fmla="*/ 617886 h 723899"/>
              <a:gd name="connsiteX3" fmla="*/ 106003 w 723903"/>
              <a:gd name="connsiteY3" fmla="*/ 106012 h 723899"/>
              <a:gd name="connsiteX4" fmla="*/ 617890 w 723903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899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8"/>
                  <a:pt x="476539" y="-35338"/>
                  <a:pt x="617890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137153" y="68643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7 h 812800"/>
              <a:gd name="connsiteX2" fmla="*/ 150453 w 812803"/>
              <a:gd name="connsiteY2" fmla="*/ 662337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6"/>
                  <a:pt x="662340" y="662337"/>
                </a:cubicBezTo>
                <a:cubicBezTo>
                  <a:pt x="520989" y="803688"/>
                  <a:pt x="291804" y="803688"/>
                  <a:pt x="150453" y="662337"/>
                </a:cubicBezTo>
                <a:cubicBezTo>
                  <a:pt x="9115" y="520986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9867900" y="6007100"/>
            <a:ext cx="723900" cy="723900"/>
          </a:xfrm>
          <a:custGeom>
            <a:avLst/>
            <a:gdLst>
              <a:gd name="connsiteX0" fmla="*/ 0 w 723900"/>
              <a:gd name="connsiteY0" fmla="*/ 0 h 723900"/>
              <a:gd name="connsiteX1" fmla="*/ 723900 w 723900"/>
              <a:gd name="connsiteY1" fmla="*/ 0 h 723900"/>
              <a:gd name="connsiteX2" fmla="*/ 723900 w 723900"/>
              <a:gd name="connsiteY2" fmla="*/ 723900 h 723900"/>
              <a:gd name="connsiteX3" fmla="*/ 0 w 723900"/>
              <a:gd name="connsiteY3" fmla="*/ 723900 h 723900"/>
              <a:gd name="connsiteX4" fmla="*/ 0 w 723900"/>
              <a:gd name="connsiteY4" fmla="*/ 0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0" y="0"/>
                </a:moveTo>
                <a:lnTo>
                  <a:pt x="723900" y="0"/>
                </a:lnTo>
                <a:lnTo>
                  <a:pt x="723900" y="723900"/>
                </a:lnTo>
                <a:lnTo>
                  <a:pt x="0" y="723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9823450" y="5962650"/>
            <a:ext cx="812800" cy="812800"/>
          </a:xfrm>
          <a:custGeom>
            <a:avLst/>
            <a:gdLst>
              <a:gd name="connsiteX0" fmla="*/ 44450 w 812800"/>
              <a:gd name="connsiteY0" fmla="*/ 44450 h 812800"/>
              <a:gd name="connsiteX1" fmla="*/ 768350 w 812800"/>
              <a:gd name="connsiteY1" fmla="*/ 44450 h 812800"/>
              <a:gd name="connsiteX2" fmla="*/ 768350 w 812800"/>
              <a:gd name="connsiteY2" fmla="*/ 768350 h 812800"/>
              <a:gd name="connsiteX3" fmla="*/ 44450 w 812800"/>
              <a:gd name="connsiteY3" fmla="*/ 768350 h 812800"/>
              <a:gd name="connsiteX4" fmla="*/ 44450 w 812800"/>
              <a:gd name="connsiteY4" fmla="*/ 44450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44450" y="44450"/>
                </a:moveTo>
                <a:lnTo>
                  <a:pt x="768350" y="44450"/>
                </a:lnTo>
                <a:lnTo>
                  <a:pt x="768350" y="768350"/>
                </a:lnTo>
                <a:lnTo>
                  <a:pt x="44450" y="768350"/>
                </a:lnTo>
                <a:lnTo>
                  <a:pt x="44450" y="44450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488680" y="6275539"/>
            <a:ext cx="1141627" cy="131140"/>
          </a:xfrm>
          <a:custGeom>
            <a:avLst/>
            <a:gdLst>
              <a:gd name="connsiteX0" fmla="*/ 1078127 w 1141627"/>
              <a:gd name="connsiteY0" fmla="*/ 67640 h 131140"/>
              <a:gd name="connsiteX1" fmla="*/ 127000 w 1141627"/>
              <a:gd name="connsiteY1" fmla="*/ 63754 h 131140"/>
              <a:gd name="connsiteX2" fmla="*/ 63500 w 1141627"/>
              <a:gd name="connsiteY2" fmla="*/ 63500 h 1311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41627" h="131140">
                <a:moveTo>
                  <a:pt x="1078127" y="67640"/>
                </a:moveTo>
                <a:lnTo>
                  <a:pt x="127000" y="63754"/>
                </a:lnTo>
                <a:lnTo>
                  <a:pt x="63500" y="63500"/>
                </a:lnTo>
              </a:path>
            </a:pathLst>
          </a:custGeom>
          <a:ln w="1270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128000" y="6095453"/>
            <a:ext cx="488670" cy="487679"/>
          </a:xfrm>
          <a:custGeom>
            <a:avLst/>
            <a:gdLst>
              <a:gd name="connsiteX0" fmla="*/ 488670 w 488670"/>
              <a:gd name="connsiteY0" fmla="*/ 0 h 487679"/>
              <a:gd name="connsiteX1" fmla="*/ 0 w 488670"/>
              <a:gd name="connsiteY1" fmla="*/ 241846 h 487679"/>
              <a:gd name="connsiteX2" fmla="*/ 486676 w 488670"/>
              <a:gd name="connsiteY2" fmla="*/ 487679 h 487679"/>
              <a:gd name="connsiteX3" fmla="*/ 488670 w 488670"/>
              <a:gd name="connsiteY3" fmla="*/ 0 h 487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88670" h="487679">
                <a:moveTo>
                  <a:pt x="488670" y="0"/>
                </a:moveTo>
                <a:lnTo>
                  <a:pt x="0" y="241846"/>
                </a:lnTo>
                <a:lnTo>
                  <a:pt x="486676" y="487679"/>
                </a:lnTo>
                <a:lnTo>
                  <a:pt x="488670" y="0"/>
                </a:lnTo>
              </a:path>
            </a:pathLst>
          </a:custGeom>
          <a:solidFill>
            <a:srgbClr val="E4FF5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044374" y="6432219"/>
            <a:ext cx="1117231" cy="661987"/>
          </a:xfrm>
          <a:custGeom>
            <a:avLst/>
            <a:gdLst>
              <a:gd name="connsiteX0" fmla="*/ 1079131 w 1117231"/>
              <a:gd name="connsiteY0" fmla="*/ 38100 h 661987"/>
              <a:gd name="connsiteX1" fmla="*/ 71373 w 1117231"/>
              <a:gd name="connsiteY1" fmla="*/ 605167 h 661987"/>
              <a:gd name="connsiteX2" fmla="*/ 38100 w 1117231"/>
              <a:gd name="connsiteY2" fmla="*/ 623887 h 661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17231" h="661987">
                <a:moveTo>
                  <a:pt x="1079131" y="38100"/>
                </a:moveTo>
                <a:lnTo>
                  <a:pt x="71373" y="605167"/>
                </a:lnTo>
                <a:lnTo>
                  <a:pt x="38100" y="623887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856223" y="6866496"/>
            <a:ext cx="372300" cy="341845"/>
          </a:xfrm>
          <a:custGeom>
            <a:avLst/>
            <a:gdLst>
              <a:gd name="connsiteX0" fmla="*/ 184721 w 372300"/>
              <a:gd name="connsiteY0" fmla="*/ 38100 h 341845"/>
              <a:gd name="connsiteX1" fmla="*/ 38100 w 372300"/>
              <a:gd name="connsiteY1" fmla="*/ 295478 h 341845"/>
              <a:gd name="connsiteX2" fmla="*/ 334200 w 372300"/>
              <a:gd name="connsiteY2" fmla="*/ 303745 h 3418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72300" h="341845">
                <a:moveTo>
                  <a:pt x="184721" y="38100"/>
                </a:moveTo>
                <a:lnTo>
                  <a:pt x="38100" y="295478"/>
                </a:lnTo>
                <a:lnTo>
                  <a:pt x="334200" y="303745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856223" y="6999325"/>
            <a:ext cx="297561" cy="200748"/>
          </a:xfrm>
          <a:custGeom>
            <a:avLst/>
            <a:gdLst>
              <a:gd name="connsiteX0" fmla="*/ 259460 w 297561"/>
              <a:gd name="connsiteY0" fmla="*/ 38100 h 200748"/>
              <a:gd name="connsiteX1" fmla="*/ 38100 w 297561"/>
              <a:gd name="connsiteY1" fmla="*/ 162648 h 200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7561" h="200748">
                <a:moveTo>
                  <a:pt x="259460" y="38100"/>
                </a:moveTo>
                <a:lnTo>
                  <a:pt x="38100" y="162648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0141610" y="6190615"/>
            <a:ext cx="204838" cy="343534"/>
          </a:xfrm>
          <a:custGeom>
            <a:avLst/>
            <a:gdLst>
              <a:gd name="connsiteX0" fmla="*/ 85940 w 204838"/>
              <a:gd name="connsiteY0" fmla="*/ 278942 h 343534"/>
              <a:gd name="connsiteX1" fmla="*/ 85940 w 204838"/>
              <a:gd name="connsiteY1" fmla="*/ 69417 h 343534"/>
              <a:gd name="connsiteX2" fmla="*/ 23444 w 204838"/>
              <a:gd name="connsiteY2" fmla="*/ 101320 h 343534"/>
              <a:gd name="connsiteX3" fmla="*/ 0 w 204838"/>
              <a:gd name="connsiteY3" fmla="*/ 60299 h 343534"/>
              <a:gd name="connsiteX4" fmla="*/ 97142 w 204838"/>
              <a:gd name="connsiteY4" fmla="*/ 0 h 343534"/>
              <a:gd name="connsiteX5" fmla="*/ 149364 w 204838"/>
              <a:gd name="connsiteY5" fmla="*/ 0 h 343534"/>
              <a:gd name="connsiteX6" fmla="*/ 149364 w 204838"/>
              <a:gd name="connsiteY6" fmla="*/ 295478 h 343534"/>
              <a:gd name="connsiteX7" fmla="*/ 204838 w 204838"/>
              <a:gd name="connsiteY7" fmla="*/ 298221 h 343534"/>
              <a:gd name="connsiteX8" fmla="*/ 204838 w 204838"/>
              <a:gd name="connsiteY8" fmla="*/ 343534 h 343534"/>
              <a:gd name="connsiteX9" fmla="*/ 19265 w 204838"/>
              <a:gd name="connsiteY9" fmla="*/ 343534 h 343534"/>
              <a:gd name="connsiteX10" fmla="*/ 19265 w 204838"/>
              <a:gd name="connsiteY10" fmla="*/ 299783 h 343534"/>
              <a:gd name="connsiteX11" fmla="*/ 70446 w 204838"/>
              <a:gd name="connsiteY11" fmla="*/ 296659 h 343534"/>
              <a:gd name="connsiteX12" fmla="*/ 82168 w 204838"/>
              <a:gd name="connsiteY12" fmla="*/ 292353 h 343534"/>
              <a:gd name="connsiteX13" fmla="*/ 85940 w 204838"/>
              <a:gd name="connsiteY13" fmla="*/ 278942 h 3435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04838" h="343534">
                <a:moveTo>
                  <a:pt x="85940" y="278942"/>
                </a:moveTo>
                <a:lnTo>
                  <a:pt x="85940" y="69417"/>
                </a:lnTo>
                <a:lnTo>
                  <a:pt x="23444" y="101320"/>
                </a:lnTo>
                <a:lnTo>
                  <a:pt x="0" y="60299"/>
                </a:lnTo>
                <a:lnTo>
                  <a:pt x="97142" y="0"/>
                </a:lnTo>
                <a:lnTo>
                  <a:pt x="149364" y="0"/>
                </a:lnTo>
                <a:lnTo>
                  <a:pt x="149364" y="295478"/>
                </a:lnTo>
                <a:lnTo>
                  <a:pt x="204838" y="298221"/>
                </a:lnTo>
                <a:lnTo>
                  <a:pt x="204838" y="343534"/>
                </a:lnTo>
                <a:lnTo>
                  <a:pt x="19265" y="343534"/>
                </a:lnTo>
                <a:lnTo>
                  <a:pt x="19265" y="299783"/>
                </a:lnTo>
                <a:lnTo>
                  <a:pt x="70446" y="296659"/>
                </a:lnTo>
                <a:cubicBezTo>
                  <a:pt x="75653" y="296265"/>
                  <a:pt x="79565" y="294830"/>
                  <a:pt x="82168" y="292353"/>
                </a:cubicBezTo>
                <a:cubicBezTo>
                  <a:pt x="84645" y="289877"/>
                  <a:pt x="85940" y="285457"/>
                  <a:pt x="85940" y="278942"/>
                </a:cubicBezTo>
              </a:path>
            </a:pathLst>
          </a:custGeom>
          <a:solidFill>
            <a:srgbClr val="4E45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700" y="3136900"/>
            <a:ext cx="5880100" cy="5969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98700" y="5143500"/>
            <a:ext cx="8064500" cy="4572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7073900"/>
            <a:ext cx="4572000" cy="444500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607F7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070100" y="2832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25650" y="2787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070100" y="4368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25650" y="4324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070100" y="5905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25650" y="5861050"/>
            <a:ext cx="927103" cy="927100"/>
          </a:xfrm>
          <a:custGeom>
            <a:avLst/>
            <a:gdLst>
              <a:gd name="connsiteX0" fmla="*/ 759904 w 927103"/>
              <a:gd name="connsiteY0" fmla="*/ 167208 h 927100"/>
              <a:gd name="connsiteX1" fmla="*/ 759904 w 927103"/>
              <a:gd name="connsiteY1" fmla="*/ 759891 h 927100"/>
              <a:gd name="connsiteX2" fmla="*/ 167208 w 927103"/>
              <a:gd name="connsiteY2" fmla="*/ 759891 h 927100"/>
              <a:gd name="connsiteX3" fmla="*/ 167208 w 927103"/>
              <a:gd name="connsiteY3" fmla="*/ 167208 h 927100"/>
              <a:gd name="connsiteX4" fmla="*/ 759904 w 927103"/>
              <a:gd name="connsiteY4" fmla="*/ 167208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0">
                <a:moveTo>
                  <a:pt x="759904" y="167208"/>
                </a:moveTo>
                <a:cubicBezTo>
                  <a:pt x="923569" y="330873"/>
                  <a:pt x="923569" y="596226"/>
                  <a:pt x="759904" y="759891"/>
                </a:cubicBezTo>
                <a:cubicBezTo>
                  <a:pt x="596226" y="923569"/>
                  <a:pt x="330873" y="923569"/>
                  <a:pt x="167208" y="759891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070100" y="74421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025650" y="73977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49512" y="3619576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251392" y="3941914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449512" y="3941914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438400" y="5156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240279" y="54785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438400" y="5478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438400" y="67056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240279" y="70279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438400" y="70279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880100" y="35433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835650" y="34988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3111500"/>
            <a:ext cx="850900" cy="3175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7670800"/>
            <a:ext cx="635000" cy="4191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0" y="3657600"/>
            <a:ext cx="5219700" cy="5969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98900" y="4584700"/>
            <a:ext cx="7581900" cy="5842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11600" y="5499100"/>
            <a:ext cx="5918200" cy="558800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194303" y="8661400"/>
            <a:ext cx="723903" cy="723900"/>
          </a:xfrm>
          <a:custGeom>
            <a:avLst/>
            <a:gdLst>
              <a:gd name="connsiteX0" fmla="*/ 617890 w 723903"/>
              <a:gd name="connsiteY0" fmla="*/ 106012 h 723900"/>
              <a:gd name="connsiteX1" fmla="*/ 617890 w 723903"/>
              <a:gd name="connsiteY1" fmla="*/ 617887 h 723900"/>
              <a:gd name="connsiteX2" fmla="*/ 106003 w 723903"/>
              <a:gd name="connsiteY2" fmla="*/ 617887 h 723900"/>
              <a:gd name="connsiteX3" fmla="*/ 106003 w 723903"/>
              <a:gd name="connsiteY3" fmla="*/ 106012 h 723900"/>
              <a:gd name="connsiteX4" fmla="*/ 617890 w 723903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2"/>
                </a:moveTo>
                <a:cubicBezTo>
                  <a:pt x="759240" y="247363"/>
                  <a:pt x="759240" y="476536"/>
                  <a:pt x="617890" y="617887"/>
                </a:cubicBezTo>
                <a:cubicBezTo>
                  <a:pt x="476539" y="759237"/>
                  <a:pt x="247354" y="759237"/>
                  <a:pt x="106003" y="617887"/>
                </a:cubicBezTo>
                <a:cubicBezTo>
                  <a:pt x="-35334" y="476536"/>
                  <a:pt x="-35334" y="247363"/>
                  <a:pt x="106003" y="106012"/>
                </a:cubicBezTo>
                <a:cubicBezTo>
                  <a:pt x="247354" y="-35337"/>
                  <a:pt x="476539" y="-35337"/>
                  <a:pt x="617890" y="10601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149853" y="86169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7 h 812800"/>
              <a:gd name="connsiteX2" fmla="*/ 150453 w 812803"/>
              <a:gd name="connsiteY2" fmla="*/ 662337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6"/>
                  <a:pt x="662340" y="662337"/>
                </a:cubicBezTo>
                <a:cubicBezTo>
                  <a:pt x="520989" y="803688"/>
                  <a:pt x="291804" y="803688"/>
                  <a:pt x="150453" y="662337"/>
                </a:cubicBezTo>
                <a:cubicBezTo>
                  <a:pt x="9115" y="520986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494070" y="7546975"/>
            <a:ext cx="89712" cy="889431"/>
          </a:xfrm>
          <a:custGeom>
            <a:avLst/>
            <a:gdLst>
              <a:gd name="connsiteX0" fmla="*/ 38100 w 89712"/>
              <a:gd name="connsiteY0" fmla="*/ 38100 h 889431"/>
              <a:gd name="connsiteX1" fmla="*/ 50977 w 89712"/>
              <a:gd name="connsiteY1" fmla="*/ 813231 h 889431"/>
              <a:gd name="connsiteX2" fmla="*/ 51612 w 89712"/>
              <a:gd name="connsiteY2" fmla="*/ 851331 h 889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9712" h="889431">
                <a:moveTo>
                  <a:pt x="38100" y="38100"/>
                </a:moveTo>
                <a:lnTo>
                  <a:pt x="50977" y="813231"/>
                </a:lnTo>
                <a:lnTo>
                  <a:pt x="51612" y="85133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354573" y="8319579"/>
            <a:ext cx="380949" cy="332688"/>
          </a:xfrm>
          <a:custGeom>
            <a:avLst/>
            <a:gdLst>
              <a:gd name="connsiteX0" fmla="*/ 38100 w 380949"/>
              <a:gd name="connsiteY0" fmla="*/ 43167 h 332688"/>
              <a:gd name="connsiteX1" fmla="*/ 194691 w 380949"/>
              <a:gd name="connsiteY1" fmla="*/ 294588 h 332688"/>
              <a:gd name="connsiteX2" fmla="*/ 342849 w 380949"/>
              <a:gd name="connsiteY2" fmla="*/ 38100 h 332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0949" h="332688">
                <a:moveTo>
                  <a:pt x="38100" y="43167"/>
                </a:moveTo>
                <a:lnTo>
                  <a:pt x="194691" y="294588"/>
                </a:lnTo>
                <a:lnTo>
                  <a:pt x="342849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506948" y="8322106"/>
            <a:ext cx="152400" cy="330161"/>
          </a:xfrm>
          <a:custGeom>
            <a:avLst/>
            <a:gdLst>
              <a:gd name="connsiteX0" fmla="*/ 38100 w 152400"/>
              <a:gd name="connsiteY0" fmla="*/ 38100 h 330161"/>
              <a:gd name="connsiteX1" fmla="*/ 42316 w 152400"/>
              <a:gd name="connsiteY1" fmla="*/ 292062 h 330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161">
                <a:moveTo>
                  <a:pt x="38100" y="38100"/>
                </a:moveTo>
                <a:lnTo>
                  <a:pt x="42316" y="29206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086606" y="5994393"/>
            <a:ext cx="723900" cy="723899"/>
          </a:xfrm>
          <a:custGeom>
            <a:avLst/>
            <a:gdLst>
              <a:gd name="connsiteX0" fmla="*/ 617887 w 723900"/>
              <a:gd name="connsiteY0" fmla="*/ 106012 h 723899"/>
              <a:gd name="connsiteX1" fmla="*/ 617887 w 723900"/>
              <a:gd name="connsiteY1" fmla="*/ 617886 h 723899"/>
              <a:gd name="connsiteX2" fmla="*/ 106013 w 723900"/>
              <a:gd name="connsiteY2" fmla="*/ 617886 h 723899"/>
              <a:gd name="connsiteX3" fmla="*/ 106013 w 723900"/>
              <a:gd name="connsiteY3" fmla="*/ 106012 h 723899"/>
              <a:gd name="connsiteX4" fmla="*/ 617887 w 723900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899">
                <a:moveTo>
                  <a:pt x="617887" y="106012"/>
                </a:moveTo>
                <a:cubicBezTo>
                  <a:pt x="759238" y="247363"/>
                  <a:pt x="759238" y="476548"/>
                  <a:pt x="617887" y="617886"/>
                </a:cubicBezTo>
                <a:cubicBezTo>
                  <a:pt x="476536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7"/>
                  <a:pt x="476536" y="-35337"/>
                  <a:pt x="617887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042156" y="5949953"/>
            <a:ext cx="812800" cy="812803"/>
          </a:xfrm>
          <a:custGeom>
            <a:avLst/>
            <a:gdLst>
              <a:gd name="connsiteX0" fmla="*/ 662337 w 812800"/>
              <a:gd name="connsiteY0" fmla="*/ 150453 h 812803"/>
              <a:gd name="connsiteX1" fmla="*/ 662337 w 812800"/>
              <a:gd name="connsiteY1" fmla="*/ 662340 h 812803"/>
              <a:gd name="connsiteX2" fmla="*/ 150463 w 812800"/>
              <a:gd name="connsiteY2" fmla="*/ 662340 h 812803"/>
              <a:gd name="connsiteX3" fmla="*/ 150463 w 812800"/>
              <a:gd name="connsiteY3" fmla="*/ 150453 h 812803"/>
              <a:gd name="connsiteX4" fmla="*/ 662337 w 812800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3">
                <a:moveTo>
                  <a:pt x="662337" y="150453"/>
                </a:moveTo>
                <a:cubicBezTo>
                  <a:pt x="803688" y="291804"/>
                  <a:pt x="803688" y="520989"/>
                  <a:pt x="662337" y="662340"/>
                </a:cubicBezTo>
                <a:cubicBezTo>
                  <a:pt x="520986" y="803691"/>
                  <a:pt x="291801" y="803691"/>
                  <a:pt x="150463" y="662340"/>
                </a:cubicBezTo>
                <a:cubicBezTo>
                  <a:pt x="9112" y="520989"/>
                  <a:pt x="9112" y="291804"/>
                  <a:pt x="150463" y="150453"/>
                </a:cubicBezTo>
                <a:cubicBezTo>
                  <a:pt x="291801" y="9115"/>
                  <a:pt x="520986" y="9115"/>
                  <a:pt x="662337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181603" y="6908793"/>
            <a:ext cx="723903" cy="723899"/>
          </a:xfrm>
          <a:custGeom>
            <a:avLst/>
            <a:gdLst>
              <a:gd name="connsiteX0" fmla="*/ 617890 w 723903"/>
              <a:gd name="connsiteY0" fmla="*/ 106012 h 723899"/>
              <a:gd name="connsiteX1" fmla="*/ 617890 w 723903"/>
              <a:gd name="connsiteY1" fmla="*/ 617886 h 723899"/>
              <a:gd name="connsiteX2" fmla="*/ 106003 w 723903"/>
              <a:gd name="connsiteY2" fmla="*/ 617886 h 723899"/>
              <a:gd name="connsiteX3" fmla="*/ 106003 w 723903"/>
              <a:gd name="connsiteY3" fmla="*/ 106012 h 723899"/>
              <a:gd name="connsiteX4" fmla="*/ 617890 w 723903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899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8"/>
                  <a:pt x="476539" y="-35338"/>
                  <a:pt x="617890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137153" y="68643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7 h 812800"/>
              <a:gd name="connsiteX2" fmla="*/ 150453 w 812803"/>
              <a:gd name="connsiteY2" fmla="*/ 662337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6"/>
                  <a:pt x="662340" y="662337"/>
                </a:cubicBezTo>
                <a:cubicBezTo>
                  <a:pt x="520989" y="803688"/>
                  <a:pt x="291804" y="803688"/>
                  <a:pt x="150453" y="662337"/>
                </a:cubicBezTo>
                <a:cubicBezTo>
                  <a:pt x="9115" y="520986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9867900" y="6007100"/>
            <a:ext cx="723900" cy="723900"/>
          </a:xfrm>
          <a:custGeom>
            <a:avLst/>
            <a:gdLst>
              <a:gd name="connsiteX0" fmla="*/ 0 w 723900"/>
              <a:gd name="connsiteY0" fmla="*/ 0 h 723900"/>
              <a:gd name="connsiteX1" fmla="*/ 723900 w 723900"/>
              <a:gd name="connsiteY1" fmla="*/ 0 h 723900"/>
              <a:gd name="connsiteX2" fmla="*/ 723900 w 723900"/>
              <a:gd name="connsiteY2" fmla="*/ 723900 h 723900"/>
              <a:gd name="connsiteX3" fmla="*/ 0 w 723900"/>
              <a:gd name="connsiteY3" fmla="*/ 723900 h 723900"/>
              <a:gd name="connsiteX4" fmla="*/ 0 w 723900"/>
              <a:gd name="connsiteY4" fmla="*/ 0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0" y="0"/>
                </a:moveTo>
                <a:lnTo>
                  <a:pt x="723900" y="0"/>
                </a:lnTo>
                <a:lnTo>
                  <a:pt x="723900" y="723900"/>
                </a:lnTo>
                <a:lnTo>
                  <a:pt x="0" y="723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9823450" y="5962650"/>
            <a:ext cx="812800" cy="812800"/>
          </a:xfrm>
          <a:custGeom>
            <a:avLst/>
            <a:gdLst>
              <a:gd name="connsiteX0" fmla="*/ 44450 w 812800"/>
              <a:gd name="connsiteY0" fmla="*/ 44450 h 812800"/>
              <a:gd name="connsiteX1" fmla="*/ 768350 w 812800"/>
              <a:gd name="connsiteY1" fmla="*/ 44450 h 812800"/>
              <a:gd name="connsiteX2" fmla="*/ 768350 w 812800"/>
              <a:gd name="connsiteY2" fmla="*/ 768350 h 812800"/>
              <a:gd name="connsiteX3" fmla="*/ 44450 w 812800"/>
              <a:gd name="connsiteY3" fmla="*/ 768350 h 812800"/>
              <a:gd name="connsiteX4" fmla="*/ 44450 w 812800"/>
              <a:gd name="connsiteY4" fmla="*/ 44450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44450" y="44450"/>
                </a:moveTo>
                <a:lnTo>
                  <a:pt x="768350" y="44450"/>
                </a:lnTo>
                <a:lnTo>
                  <a:pt x="768350" y="768350"/>
                </a:lnTo>
                <a:lnTo>
                  <a:pt x="44450" y="768350"/>
                </a:lnTo>
                <a:lnTo>
                  <a:pt x="44450" y="44450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488680" y="6275539"/>
            <a:ext cx="1141627" cy="131140"/>
          </a:xfrm>
          <a:custGeom>
            <a:avLst/>
            <a:gdLst>
              <a:gd name="connsiteX0" fmla="*/ 1078127 w 1141627"/>
              <a:gd name="connsiteY0" fmla="*/ 67640 h 131140"/>
              <a:gd name="connsiteX1" fmla="*/ 127000 w 1141627"/>
              <a:gd name="connsiteY1" fmla="*/ 63754 h 131140"/>
              <a:gd name="connsiteX2" fmla="*/ 63500 w 1141627"/>
              <a:gd name="connsiteY2" fmla="*/ 63500 h 1311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41627" h="131140">
                <a:moveTo>
                  <a:pt x="1078127" y="67640"/>
                </a:moveTo>
                <a:lnTo>
                  <a:pt x="127000" y="63754"/>
                </a:lnTo>
                <a:lnTo>
                  <a:pt x="63500" y="63500"/>
                </a:lnTo>
              </a:path>
            </a:pathLst>
          </a:custGeom>
          <a:ln w="1270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128000" y="6095453"/>
            <a:ext cx="488670" cy="487679"/>
          </a:xfrm>
          <a:custGeom>
            <a:avLst/>
            <a:gdLst>
              <a:gd name="connsiteX0" fmla="*/ 488670 w 488670"/>
              <a:gd name="connsiteY0" fmla="*/ 0 h 487679"/>
              <a:gd name="connsiteX1" fmla="*/ 0 w 488670"/>
              <a:gd name="connsiteY1" fmla="*/ 241846 h 487679"/>
              <a:gd name="connsiteX2" fmla="*/ 486676 w 488670"/>
              <a:gd name="connsiteY2" fmla="*/ 487679 h 487679"/>
              <a:gd name="connsiteX3" fmla="*/ 488670 w 488670"/>
              <a:gd name="connsiteY3" fmla="*/ 0 h 487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88670" h="487679">
                <a:moveTo>
                  <a:pt x="488670" y="0"/>
                </a:moveTo>
                <a:lnTo>
                  <a:pt x="0" y="241846"/>
                </a:lnTo>
                <a:lnTo>
                  <a:pt x="486676" y="487679"/>
                </a:lnTo>
                <a:lnTo>
                  <a:pt x="488670" y="0"/>
                </a:lnTo>
              </a:path>
            </a:pathLst>
          </a:custGeom>
          <a:solidFill>
            <a:srgbClr val="E4FF5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044374" y="6432219"/>
            <a:ext cx="1117231" cy="661987"/>
          </a:xfrm>
          <a:custGeom>
            <a:avLst/>
            <a:gdLst>
              <a:gd name="connsiteX0" fmla="*/ 1079131 w 1117231"/>
              <a:gd name="connsiteY0" fmla="*/ 38100 h 661987"/>
              <a:gd name="connsiteX1" fmla="*/ 71373 w 1117231"/>
              <a:gd name="connsiteY1" fmla="*/ 605167 h 661987"/>
              <a:gd name="connsiteX2" fmla="*/ 38100 w 1117231"/>
              <a:gd name="connsiteY2" fmla="*/ 623887 h 661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17231" h="661987">
                <a:moveTo>
                  <a:pt x="1079131" y="38100"/>
                </a:moveTo>
                <a:lnTo>
                  <a:pt x="71373" y="605167"/>
                </a:lnTo>
                <a:lnTo>
                  <a:pt x="38100" y="623887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856223" y="6866496"/>
            <a:ext cx="372300" cy="341845"/>
          </a:xfrm>
          <a:custGeom>
            <a:avLst/>
            <a:gdLst>
              <a:gd name="connsiteX0" fmla="*/ 184721 w 372300"/>
              <a:gd name="connsiteY0" fmla="*/ 38100 h 341845"/>
              <a:gd name="connsiteX1" fmla="*/ 38100 w 372300"/>
              <a:gd name="connsiteY1" fmla="*/ 295478 h 341845"/>
              <a:gd name="connsiteX2" fmla="*/ 334200 w 372300"/>
              <a:gd name="connsiteY2" fmla="*/ 303745 h 3418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72300" h="341845">
                <a:moveTo>
                  <a:pt x="184721" y="38100"/>
                </a:moveTo>
                <a:lnTo>
                  <a:pt x="38100" y="295478"/>
                </a:lnTo>
                <a:lnTo>
                  <a:pt x="334200" y="303745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856223" y="6999325"/>
            <a:ext cx="297561" cy="200748"/>
          </a:xfrm>
          <a:custGeom>
            <a:avLst/>
            <a:gdLst>
              <a:gd name="connsiteX0" fmla="*/ 259460 w 297561"/>
              <a:gd name="connsiteY0" fmla="*/ 38100 h 200748"/>
              <a:gd name="connsiteX1" fmla="*/ 38100 w 297561"/>
              <a:gd name="connsiteY1" fmla="*/ 162648 h 200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7561" h="200748">
                <a:moveTo>
                  <a:pt x="259460" y="38100"/>
                </a:moveTo>
                <a:lnTo>
                  <a:pt x="38100" y="162648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0141610" y="6190615"/>
            <a:ext cx="204838" cy="343534"/>
          </a:xfrm>
          <a:custGeom>
            <a:avLst/>
            <a:gdLst>
              <a:gd name="connsiteX0" fmla="*/ 85940 w 204838"/>
              <a:gd name="connsiteY0" fmla="*/ 278942 h 343534"/>
              <a:gd name="connsiteX1" fmla="*/ 85940 w 204838"/>
              <a:gd name="connsiteY1" fmla="*/ 69417 h 343534"/>
              <a:gd name="connsiteX2" fmla="*/ 23444 w 204838"/>
              <a:gd name="connsiteY2" fmla="*/ 101320 h 343534"/>
              <a:gd name="connsiteX3" fmla="*/ 0 w 204838"/>
              <a:gd name="connsiteY3" fmla="*/ 60299 h 343534"/>
              <a:gd name="connsiteX4" fmla="*/ 97142 w 204838"/>
              <a:gd name="connsiteY4" fmla="*/ 0 h 343534"/>
              <a:gd name="connsiteX5" fmla="*/ 149364 w 204838"/>
              <a:gd name="connsiteY5" fmla="*/ 0 h 343534"/>
              <a:gd name="connsiteX6" fmla="*/ 149364 w 204838"/>
              <a:gd name="connsiteY6" fmla="*/ 295478 h 343534"/>
              <a:gd name="connsiteX7" fmla="*/ 204838 w 204838"/>
              <a:gd name="connsiteY7" fmla="*/ 298221 h 343534"/>
              <a:gd name="connsiteX8" fmla="*/ 204838 w 204838"/>
              <a:gd name="connsiteY8" fmla="*/ 343534 h 343534"/>
              <a:gd name="connsiteX9" fmla="*/ 19265 w 204838"/>
              <a:gd name="connsiteY9" fmla="*/ 343534 h 343534"/>
              <a:gd name="connsiteX10" fmla="*/ 19265 w 204838"/>
              <a:gd name="connsiteY10" fmla="*/ 299783 h 343534"/>
              <a:gd name="connsiteX11" fmla="*/ 70446 w 204838"/>
              <a:gd name="connsiteY11" fmla="*/ 296659 h 343534"/>
              <a:gd name="connsiteX12" fmla="*/ 82168 w 204838"/>
              <a:gd name="connsiteY12" fmla="*/ 292353 h 343534"/>
              <a:gd name="connsiteX13" fmla="*/ 85940 w 204838"/>
              <a:gd name="connsiteY13" fmla="*/ 278942 h 3435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04838" h="343534">
                <a:moveTo>
                  <a:pt x="85940" y="278942"/>
                </a:moveTo>
                <a:lnTo>
                  <a:pt x="85940" y="69417"/>
                </a:lnTo>
                <a:lnTo>
                  <a:pt x="23444" y="101320"/>
                </a:lnTo>
                <a:lnTo>
                  <a:pt x="0" y="60299"/>
                </a:lnTo>
                <a:lnTo>
                  <a:pt x="97142" y="0"/>
                </a:lnTo>
                <a:lnTo>
                  <a:pt x="149364" y="0"/>
                </a:lnTo>
                <a:lnTo>
                  <a:pt x="149364" y="295478"/>
                </a:lnTo>
                <a:lnTo>
                  <a:pt x="204838" y="298221"/>
                </a:lnTo>
                <a:lnTo>
                  <a:pt x="204838" y="343534"/>
                </a:lnTo>
                <a:lnTo>
                  <a:pt x="19265" y="343534"/>
                </a:lnTo>
                <a:lnTo>
                  <a:pt x="19265" y="299783"/>
                </a:lnTo>
                <a:lnTo>
                  <a:pt x="70446" y="296659"/>
                </a:lnTo>
                <a:cubicBezTo>
                  <a:pt x="75653" y="296265"/>
                  <a:pt x="79565" y="294830"/>
                  <a:pt x="82168" y="292353"/>
                </a:cubicBezTo>
                <a:cubicBezTo>
                  <a:pt x="84645" y="289877"/>
                  <a:pt x="85940" y="285457"/>
                  <a:pt x="85940" y="278942"/>
                </a:cubicBezTo>
              </a:path>
            </a:pathLst>
          </a:custGeom>
          <a:solidFill>
            <a:srgbClr val="4E45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416300" y="3086100"/>
            <a:ext cx="5278831" cy="1656956"/>
          </a:xfrm>
          <a:custGeom>
            <a:avLst/>
            <a:gdLst>
              <a:gd name="connsiteX0" fmla="*/ 254000 w 5278831"/>
              <a:gd name="connsiteY0" fmla="*/ 0 h 1656956"/>
              <a:gd name="connsiteX1" fmla="*/ 0 w 5278831"/>
              <a:gd name="connsiteY1" fmla="*/ 254000 h 1656956"/>
              <a:gd name="connsiteX2" fmla="*/ 0 w 5278831"/>
              <a:gd name="connsiteY2" fmla="*/ 965200 h 1656956"/>
              <a:gd name="connsiteX3" fmla="*/ 254000 w 5278831"/>
              <a:gd name="connsiteY3" fmla="*/ 1219200 h 1656956"/>
              <a:gd name="connsiteX4" fmla="*/ 4700981 w 5278831"/>
              <a:gd name="connsiteY4" fmla="*/ 1219200 h 1656956"/>
              <a:gd name="connsiteX5" fmla="*/ 5278831 w 5278831"/>
              <a:gd name="connsiteY5" fmla="*/ 1656956 h 1656956"/>
              <a:gd name="connsiteX6" fmla="*/ 5054600 w 5278831"/>
              <a:gd name="connsiteY6" fmla="*/ 898525 h 1656956"/>
              <a:gd name="connsiteX7" fmla="*/ 5054600 w 5278831"/>
              <a:gd name="connsiteY7" fmla="*/ 254000 h 1656956"/>
              <a:gd name="connsiteX8" fmla="*/ 4800600 w 5278831"/>
              <a:gd name="connsiteY8" fmla="*/ 0 h 1656956"/>
              <a:gd name="connsiteX9" fmla="*/ 254000 w 5278831"/>
              <a:gd name="connsiteY9" fmla="*/ 0 h 16569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5278831" h="1656956">
                <a:moveTo>
                  <a:pt x="254000" y="0"/>
                </a:moveTo>
                <a:cubicBezTo>
                  <a:pt x="113715" y="0"/>
                  <a:pt x="0" y="113715"/>
                  <a:pt x="0" y="254000"/>
                </a:cubicBezTo>
                <a:lnTo>
                  <a:pt x="0" y="965200"/>
                </a:lnTo>
                <a:cubicBezTo>
                  <a:pt x="0" y="1105484"/>
                  <a:pt x="113715" y="1219200"/>
                  <a:pt x="254000" y="1219200"/>
                </a:cubicBezTo>
                <a:lnTo>
                  <a:pt x="4700981" y="1219200"/>
                </a:lnTo>
                <a:lnTo>
                  <a:pt x="5278831" y="1656956"/>
                </a:lnTo>
                <a:lnTo>
                  <a:pt x="5054600" y="898525"/>
                </a:lnTo>
                <a:lnTo>
                  <a:pt x="5054600" y="254000"/>
                </a:lnTo>
                <a:cubicBezTo>
                  <a:pt x="5054600" y="113715"/>
                  <a:pt x="4940884" y="0"/>
                  <a:pt x="4800600" y="0"/>
                </a:cubicBezTo>
                <a:lnTo>
                  <a:pt x="25400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89400" y="3454400"/>
            <a:ext cx="3492500" cy="5080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98700" y="5143500"/>
            <a:ext cx="8064500" cy="4572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7073900"/>
            <a:ext cx="4572000" cy="444500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194303" y="8661400"/>
            <a:ext cx="723903" cy="723900"/>
          </a:xfrm>
          <a:custGeom>
            <a:avLst/>
            <a:gdLst>
              <a:gd name="connsiteX0" fmla="*/ 617890 w 723903"/>
              <a:gd name="connsiteY0" fmla="*/ 106012 h 723900"/>
              <a:gd name="connsiteX1" fmla="*/ 617890 w 723903"/>
              <a:gd name="connsiteY1" fmla="*/ 617887 h 723900"/>
              <a:gd name="connsiteX2" fmla="*/ 106003 w 723903"/>
              <a:gd name="connsiteY2" fmla="*/ 617887 h 723900"/>
              <a:gd name="connsiteX3" fmla="*/ 106003 w 723903"/>
              <a:gd name="connsiteY3" fmla="*/ 106012 h 723900"/>
              <a:gd name="connsiteX4" fmla="*/ 617890 w 723903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2"/>
                </a:moveTo>
                <a:cubicBezTo>
                  <a:pt x="759240" y="247363"/>
                  <a:pt x="759240" y="476536"/>
                  <a:pt x="617890" y="617887"/>
                </a:cubicBezTo>
                <a:cubicBezTo>
                  <a:pt x="476539" y="759237"/>
                  <a:pt x="247354" y="759237"/>
                  <a:pt x="106003" y="617887"/>
                </a:cubicBezTo>
                <a:cubicBezTo>
                  <a:pt x="-35334" y="476536"/>
                  <a:pt x="-35334" y="247363"/>
                  <a:pt x="106003" y="106012"/>
                </a:cubicBezTo>
                <a:cubicBezTo>
                  <a:pt x="247354" y="-35337"/>
                  <a:pt x="476539" y="-35337"/>
                  <a:pt x="617890" y="10601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149853" y="86169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7 h 812800"/>
              <a:gd name="connsiteX2" fmla="*/ 150453 w 812803"/>
              <a:gd name="connsiteY2" fmla="*/ 662337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6"/>
                  <a:pt x="662340" y="662337"/>
                </a:cubicBezTo>
                <a:cubicBezTo>
                  <a:pt x="520989" y="803688"/>
                  <a:pt x="291804" y="803688"/>
                  <a:pt x="150453" y="662337"/>
                </a:cubicBezTo>
                <a:cubicBezTo>
                  <a:pt x="9115" y="520986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494070" y="7546975"/>
            <a:ext cx="89712" cy="889431"/>
          </a:xfrm>
          <a:custGeom>
            <a:avLst/>
            <a:gdLst>
              <a:gd name="connsiteX0" fmla="*/ 38100 w 89712"/>
              <a:gd name="connsiteY0" fmla="*/ 38100 h 889431"/>
              <a:gd name="connsiteX1" fmla="*/ 50977 w 89712"/>
              <a:gd name="connsiteY1" fmla="*/ 813231 h 889431"/>
              <a:gd name="connsiteX2" fmla="*/ 51612 w 89712"/>
              <a:gd name="connsiteY2" fmla="*/ 851331 h 889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9712" h="889431">
                <a:moveTo>
                  <a:pt x="38100" y="38100"/>
                </a:moveTo>
                <a:lnTo>
                  <a:pt x="50977" y="813231"/>
                </a:lnTo>
                <a:lnTo>
                  <a:pt x="51612" y="85133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354573" y="8319579"/>
            <a:ext cx="380949" cy="332688"/>
          </a:xfrm>
          <a:custGeom>
            <a:avLst/>
            <a:gdLst>
              <a:gd name="connsiteX0" fmla="*/ 38100 w 380949"/>
              <a:gd name="connsiteY0" fmla="*/ 43167 h 332688"/>
              <a:gd name="connsiteX1" fmla="*/ 194691 w 380949"/>
              <a:gd name="connsiteY1" fmla="*/ 294588 h 332688"/>
              <a:gd name="connsiteX2" fmla="*/ 342849 w 380949"/>
              <a:gd name="connsiteY2" fmla="*/ 38100 h 332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0949" h="332688">
                <a:moveTo>
                  <a:pt x="38100" y="43167"/>
                </a:moveTo>
                <a:lnTo>
                  <a:pt x="194691" y="294588"/>
                </a:lnTo>
                <a:lnTo>
                  <a:pt x="342849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506948" y="8322106"/>
            <a:ext cx="152400" cy="330161"/>
          </a:xfrm>
          <a:custGeom>
            <a:avLst/>
            <a:gdLst>
              <a:gd name="connsiteX0" fmla="*/ 38100 w 152400"/>
              <a:gd name="connsiteY0" fmla="*/ 38100 h 330161"/>
              <a:gd name="connsiteX1" fmla="*/ 42316 w 152400"/>
              <a:gd name="connsiteY1" fmla="*/ 292062 h 330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161">
                <a:moveTo>
                  <a:pt x="38100" y="38100"/>
                </a:moveTo>
                <a:lnTo>
                  <a:pt x="42316" y="29206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086606" y="5994393"/>
            <a:ext cx="723900" cy="723899"/>
          </a:xfrm>
          <a:custGeom>
            <a:avLst/>
            <a:gdLst>
              <a:gd name="connsiteX0" fmla="*/ 617887 w 723900"/>
              <a:gd name="connsiteY0" fmla="*/ 106012 h 723899"/>
              <a:gd name="connsiteX1" fmla="*/ 617887 w 723900"/>
              <a:gd name="connsiteY1" fmla="*/ 617886 h 723899"/>
              <a:gd name="connsiteX2" fmla="*/ 106013 w 723900"/>
              <a:gd name="connsiteY2" fmla="*/ 617886 h 723899"/>
              <a:gd name="connsiteX3" fmla="*/ 106013 w 723900"/>
              <a:gd name="connsiteY3" fmla="*/ 106012 h 723899"/>
              <a:gd name="connsiteX4" fmla="*/ 617887 w 723900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899">
                <a:moveTo>
                  <a:pt x="617887" y="106012"/>
                </a:moveTo>
                <a:cubicBezTo>
                  <a:pt x="759238" y="247363"/>
                  <a:pt x="759238" y="476548"/>
                  <a:pt x="617887" y="617886"/>
                </a:cubicBezTo>
                <a:cubicBezTo>
                  <a:pt x="476536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7"/>
                  <a:pt x="476536" y="-35337"/>
                  <a:pt x="617887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042156" y="5949953"/>
            <a:ext cx="812800" cy="812803"/>
          </a:xfrm>
          <a:custGeom>
            <a:avLst/>
            <a:gdLst>
              <a:gd name="connsiteX0" fmla="*/ 662337 w 812800"/>
              <a:gd name="connsiteY0" fmla="*/ 150453 h 812803"/>
              <a:gd name="connsiteX1" fmla="*/ 662337 w 812800"/>
              <a:gd name="connsiteY1" fmla="*/ 662340 h 812803"/>
              <a:gd name="connsiteX2" fmla="*/ 150463 w 812800"/>
              <a:gd name="connsiteY2" fmla="*/ 662340 h 812803"/>
              <a:gd name="connsiteX3" fmla="*/ 150463 w 812800"/>
              <a:gd name="connsiteY3" fmla="*/ 150453 h 812803"/>
              <a:gd name="connsiteX4" fmla="*/ 662337 w 812800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3">
                <a:moveTo>
                  <a:pt x="662337" y="150453"/>
                </a:moveTo>
                <a:cubicBezTo>
                  <a:pt x="803688" y="291804"/>
                  <a:pt x="803688" y="520989"/>
                  <a:pt x="662337" y="662340"/>
                </a:cubicBezTo>
                <a:cubicBezTo>
                  <a:pt x="520986" y="803691"/>
                  <a:pt x="291801" y="803691"/>
                  <a:pt x="150463" y="662340"/>
                </a:cubicBezTo>
                <a:cubicBezTo>
                  <a:pt x="9112" y="520989"/>
                  <a:pt x="9112" y="291804"/>
                  <a:pt x="150463" y="150453"/>
                </a:cubicBezTo>
                <a:cubicBezTo>
                  <a:pt x="291801" y="9115"/>
                  <a:pt x="520986" y="9115"/>
                  <a:pt x="662337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181603" y="6908793"/>
            <a:ext cx="723903" cy="723899"/>
          </a:xfrm>
          <a:custGeom>
            <a:avLst/>
            <a:gdLst>
              <a:gd name="connsiteX0" fmla="*/ 617890 w 723903"/>
              <a:gd name="connsiteY0" fmla="*/ 106012 h 723899"/>
              <a:gd name="connsiteX1" fmla="*/ 617890 w 723903"/>
              <a:gd name="connsiteY1" fmla="*/ 617886 h 723899"/>
              <a:gd name="connsiteX2" fmla="*/ 106003 w 723903"/>
              <a:gd name="connsiteY2" fmla="*/ 617886 h 723899"/>
              <a:gd name="connsiteX3" fmla="*/ 106003 w 723903"/>
              <a:gd name="connsiteY3" fmla="*/ 106012 h 723899"/>
              <a:gd name="connsiteX4" fmla="*/ 617890 w 723903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899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8"/>
                  <a:pt x="476539" y="-35338"/>
                  <a:pt x="617890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137153" y="68643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7 h 812800"/>
              <a:gd name="connsiteX2" fmla="*/ 150453 w 812803"/>
              <a:gd name="connsiteY2" fmla="*/ 662337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6"/>
                  <a:pt x="662340" y="662337"/>
                </a:cubicBezTo>
                <a:cubicBezTo>
                  <a:pt x="520989" y="803688"/>
                  <a:pt x="291804" y="803688"/>
                  <a:pt x="150453" y="662337"/>
                </a:cubicBezTo>
                <a:cubicBezTo>
                  <a:pt x="9115" y="520986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044374" y="6432219"/>
            <a:ext cx="1117231" cy="661987"/>
          </a:xfrm>
          <a:custGeom>
            <a:avLst/>
            <a:gdLst>
              <a:gd name="connsiteX0" fmla="*/ 1079131 w 1117231"/>
              <a:gd name="connsiteY0" fmla="*/ 38100 h 661987"/>
              <a:gd name="connsiteX1" fmla="*/ 71373 w 1117231"/>
              <a:gd name="connsiteY1" fmla="*/ 605167 h 661987"/>
              <a:gd name="connsiteX2" fmla="*/ 38100 w 1117231"/>
              <a:gd name="connsiteY2" fmla="*/ 623887 h 661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17231" h="661987">
                <a:moveTo>
                  <a:pt x="1079131" y="38100"/>
                </a:moveTo>
                <a:lnTo>
                  <a:pt x="71373" y="605167"/>
                </a:lnTo>
                <a:lnTo>
                  <a:pt x="38100" y="623887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856223" y="6866496"/>
            <a:ext cx="372300" cy="341845"/>
          </a:xfrm>
          <a:custGeom>
            <a:avLst/>
            <a:gdLst>
              <a:gd name="connsiteX0" fmla="*/ 184721 w 372300"/>
              <a:gd name="connsiteY0" fmla="*/ 38100 h 341845"/>
              <a:gd name="connsiteX1" fmla="*/ 38100 w 372300"/>
              <a:gd name="connsiteY1" fmla="*/ 295478 h 341845"/>
              <a:gd name="connsiteX2" fmla="*/ 334200 w 372300"/>
              <a:gd name="connsiteY2" fmla="*/ 303745 h 3418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72300" h="341845">
                <a:moveTo>
                  <a:pt x="184721" y="38100"/>
                </a:moveTo>
                <a:lnTo>
                  <a:pt x="38100" y="295478"/>
                </a:lnTo>
                <a:lnTo>
                  <a:pt x="334200" y="303745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856223" y="6999325"/>
            <a:ext cx="297561" cy="200748"/>
          </a:xfrm>
          <a:custGeom>
            <a:avLst/>
            <a:gdLst>
              <a:gd name="connsiteX0" fmla="*/ 259460 w 297561"/>
              <a:gd name="connsiteY0" fmla="*/ 38100 h 200748"/>
              <a:gd name="connsiteX1" fmla="*/ 38100 w 297561"/>
              <a:gd name="connsiteY1" fmla="*/ 162648 h 200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7561" h="200748">
                <a:moveTo>
                  <a:pt x="259460" y="38100"/>
                </a:moveTo>
                <a:lnTo>
                  <a:pt x="38100" y="162648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0" y="3136900"/>
            <a:ext cx="5473700" cy="5969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6121400"/>
            <a:ext cx="4572000" cy="4572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7073900"/>
            <a:ext cx="4572000" cy="4445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194303" y="8661400"/>
            <a:ext cx="723903" cy="723900"/>
          </a:xfrm>
          <a:custGeom>
            <a:avLst/>
            <a:gdLst>
              <a:gd name="connsiteX0" fmla="*/ 617890 w 723903"/>
              <a:gd name="connsiteY0" fmla="*/ 106012 h 723900"/>
              <a:gd name="connsiteX1" fmla="*/ 617890 w 723903"/>
              <a:gd name="connsiteY1" fmla="*/ 617887 h 723900"/>
              <a:gd name="connsiteX2" fmla="*/ 106003 w 723903"/>
              <a:gd name="connsiteY2" fmla="*/ 617887 h 723900"/>
              <a:gd name="connsiteX3" fmla="*/ 106003 w 723903"/>
              <a:gd name="connsiteY3" fmla="*/ 106012 h 723900"/>
              <a:gd name="connsiteX4" fmla="*/ 617890 w 723903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2"/>
                </a:moveTo>
                <a:cubicBezTo>
                  <a:pt x="759240" y="247363"/>
                  <a:pt x="759240" y="476536"/>
                  <a:pt x="617890" y="617887"/>
                </a:cubicBezTo>
                <a:cubicBezTo>
                  <a:pt x="476539" y="759237"/>
                  <a:pt x="247354" y="759237"/>
                  <a:pt x="106003" y="617887"/>
                </a:cubicBezTo>
                <a:cubicBezTo>
                  <a:pt x="-35334" y="476536"/>
                  <a:pt x="-35334" y="247363"/>
                  <a:pt x="106003" y="106012"/>
                </a:cubicBezTo>
                <a:cubicBezTo>
                  <a:pt x="247354" y="-35337"/>
                  <a:pt x="476539" y="-35337"/>
                  <a:pt x="617890" y="10601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149853" y="86169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7 h 812800"/>
              <a:gd name="connsiteX2" fmla="*/ 150453 w 812803"/>
              <a:gd name="connsiteY2" fmla="*/ 662337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6"/>
                  <a:pt x="662340" y="662337"/>
                </a:cubicBezTo>
                <a:cubicBezTo>
                  <a:pt x="520989" y="803688"/>
                  <a:pt x="291804" y="803688"/>
                  <a:pt x="150453" y="662337"/>
                </a:cubicBezTo>
                <a:cubicBezTo>
                  <a:pt x="9115" y="520986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494070" y="7546975"/>
            <a:ext cx="89712" cy="889431"/>
          </a:xfrm>
          <a:custGeom>
            <a:avLst/>
            <a:gdLst>
              <a:gd name="connsiteX0" fmla="*/ 38100 w 89712"/>
              <a:gd name="connsiteY0" fmla="*/ 38100 h 889431"/>
              <a:gd name="connsiteX1" fmla="*/ 50977 w 89712"/>
              <a:gd name="connsiteY1" fmla="*/ 813231 h 889431"/>
              <a:gd name="connsiteX2" fmla="*/ 51612 w 89712"/>
              <a:gd name="connsiteY2" fmla="*/ 851331 h 889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9712" h="889431">
                <a:moveTo>
                  <a:pt x="38100" y="38100"/>
                </a:moveTo>
                <a:lnTo>
                  <a:pt x="50977" y="813231"/>
                </a:lnTo>
                <a:lnTo>
                  <a:pt x="51612" y="85133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354573" y="8319579"/>
            <a:ext cx="380949" cy="332688"/>
          </a:xfrm>
          <a:custGeom>
            <a:avLst/>
            <a:gdLst>
              <a:gd name="connsiteX0" fmla="*/ 38100 w 380949"/>
              <a:gd name="connsiteY0" fmla="*/ 43167 h 332688"/>
              <a:gd name="connsiteX1" fmla="*/ 194691 w 380949"/>
              <a:gd name="connsiteY1" fmla="*/ 294588 h 332688"/>
              <a:gd name="connsiteX2" fmla="*/ 342849 w 380949"/>
              <a:gd name="connsiteY2" fmla="*/ 38100 h 332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0949" h="332688">
                <a:moveTo>
                  <a:pt x="38100" y="43167"/>
                </a:moveTo>
                <a:lnTo>
                  <a:pt x="194691" y="294588"/>
                </a:lnTo>
                <a:lnTo>
                  <a:pt x="342849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506948" y="8322106"/>
            <a:ext cx="152400" cy="330161"/>
          </a:xfrm>
          <a:custGeom>
            <a:avLst/>
            <a:gdLst>
              <a:gd name="connsiteX0" fmla="*/ 38100 w 152400"/>
              <a:gd name="connsiteY0" fmla="*/ 38100 h 330161"/>
              <a:gd name="connsiteX1" fmla="*/ 42316 w 152400"/>
              <a:gd name="connsiteY1" fmla="*/ 292062 h 330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161">
                <a:moveTo>
                  <a:pt x="38100" y="38100"/>
                </a:moveTo>
                <a:lnTo>
                  <a:pt x="42316" y="29206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086606" y="5994393"/>
            <a:ext cx="723900" cy="723899"/>
          </a:xfrm>
          <a:custGeom>
            <a:avLst/>
            <a:gdLst>
              <a:gd name="connsiteX0" fmla="*/ 617887 w 723900"/>
              <a:gd name="connsiteY0" fmla="*/ 106012 h 723899"/>
              <a:gd name="connsiteX1" fmla="*/ 617887 w 723900"/>
              <a:gd name="connsiteY1" fmla="*/ 617886 h 723899"/>
              <a:gd name="connsiteX2" fmla="*/ 106013 w 723900"/>
              <a:gd name="connsiteY2" fmla="*/ 617886 h 723899"/>
              <a:gd name="connsiteX3" fmla="*/ 106013 w 723900"/>
              <a:gd name="connsiteY3" fmla="*/ 106012 h 723899"/>
              <a:gd name="connsiteX4" fmla="*/ 617887 w 723900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899">
                <a:moveTo>
                  <a:pt x="617887" y="106012"/>
                </a:moveTo>
                <a:cubicBezTo>
                  <a:pt x="759238" y="247363"/>
                  <a:pt x="759238" y="476548"/>
                  <a:pt x="617887" y="617886"/>
                </a:cubicBezTo>
                <a:cubicBezTo>
                  <a:pt x="476536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7"/>
                  <a:pt x="476536" y="-35337"/>
                  <a:pt x="617887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042156" y="5949953"/>
            <a:ext cx="812800" cy="812803"/>
          </a:xfrm>
          <a:custGeom>
            <a:avLst/>
            <a:gdLst>
              <a:gd name="connsiteX0" fmla="*/ 662337 w 812800"/>
              <a:gd name="connsiteY0" fmla="*/ 150453 h 812803"/>
              <a:gd name="connsiteX1" fmla="*/ 662337 w 812800"/>
              <a:gd name="connsiteY1" fmla="*/ 662340 h 812803"/>
              <a:gd name="connsiteX2" fmla="*/ 150463 w 812800"/>
              <a:gd name="connsiteY2" fmla="*/ 662340 h 812803"/>
              <a:gd name="connsiteX3" fmla="*/ 150463 w 812800"/>
              <a:gd name="connsiteY3" fmla="*/ 150453 h 812803"/>
              <a:gd name="connsiteX4" fmla="*/ 662337 w 812800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3">
                <a:moveTo>
                  <a:pt x="662337" y="150453"/>
                </a:moveTo>
                <a:cubicBezTo>
                  <a:pt x="803688" y="291804"/>
                  <a:pt x="803688" y="520989"/>
                  <a:pt x="662337" y="662340"/>
                </a:cubicBezTo>
                <a:cubicBezTo>
                  <a:pt x="520986" y="803691"/>
                  <a:pt x="291801" y="803691"/>
                  <a:pt x="150463" y="662340"/>
                </a:cubicBezTo>
                <a:cubicBezTo>
                  <a:pt x="9112" y="520989"/>
                  <a:pt x="9112" y="291804"/>
                  <a:pt x="150463" y="150453"/>
                </a:cubicBezTo>
                <a:cubicBezTo>
                  <a:pt x="291801" y="9115"/>
                  <a:pt x="520986" y="9115"/>
                  <a:pt x="662337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181603" y="6908793"/>
            <a:ext cx="723903" cy="723899"/>
          </a:xfrm>
          <a:custGeom>
            <a:avLst/>
            <a:gdLst>
              <a:gd name="connsiteX0" fmla="*/ 617890 w 723903"/>
              <a:gd name="connsiteY0" fmla="*/ 106012 h 723899"/>
              <a:gd name="connsiteX1" fmla="*/ 617890 w 723903"/>
              <a:gd name="connsiteY1" fmla="*/ 617886 h 723899"/>
              <a:gd name="connsiteX2" fmla="*/ 106003 w 723903"/>
              <a:gd name="connsiteY2" fmla="*/ 617886 h 723899"/>
              <a:gd name="connsiteX3" fmla="*/ 106003 w 723903"/>
              <a:gd name="connsiteY3" fmla="*/ 106012 h 723899"/>
              <a:gd name="connsiteX4" fmla="*/ 617890 w 723903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899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8"/>
                  <a:pt x="476539" y="-35338"/>
                  <a:pt x="617890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137153" y="68643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7 h 812800"/>
              <a:gd name="connsiteX2" fmla="*/ 150453 w 812803"/>
              <a:gd name="connsiteY2" fmla="*/ 662337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6"/>
                  <a:pt x="662340" y="662337"/>
                </a:cubicBezTo>
                <a:cubicBezTo>
                  <a:pt x="520989" y="803688"/>
                  <a:pt x="291804" y="803688"/>
                  <a:pt x="150453" y="662337"/>
                </a:cubicBezTo>
                <a:cubicBezTo>
                  <a:pt x="9115" y="520986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044374" y="6432219"/>
            <a:ext cx="1117231" cy="661987"/>
          </a:xfrm>
          <a:custGeom>
            <a:avLst/>
            <a:gdLst>
              <a:gd name="connsiteX0" fmla="*/ 1079131 w 1117231"/>
              <a:gd name="connsiteY0" fmla="*/ 38100 h 661987"/>
              <a:gd name="connsiteX1" fmla="*/ 71373 w 1117231"/>
              <a:gd name="connsiteY1" fmla="*/ 605167 h 661987"/>
              <a:gd name="connsiteX2" fmla="*/ 38100 w 1117231"/>
              <a:gd name="connsiteY2" fmla="*/ 623887 h 661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17231" h="661987">
                <a:moveTo>
                  <a:pt x="1079131" y="38100"/>
                </a:moveTo>
                <a:lnTo>
                  <a:pt x="71373" y="605167"/>
                </a:lnTo>
                <a:lnTo>
                  <a:pt x="38100" y="623887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856223" y="6866496"/>
            <a:ext cx="372300" cy="341845"/>
          </a:xfrm>
          <a:custGeom>
            <a:avLst/>
            <a:gdLst>
              <a:gd name="connsiteX0" fmla="*/ 184721 w 372300"/>
              <a:gd name="connsiteY0" fmla="*/ 38100 h 341845"/>
              <a:gd name="connsiteX1" fmla="*/ 38100 w 372300"/>
              <a:gd name="connsiteY1" fmla="*/ 295478 h 341845"/>
              <a:gd name="connsiteX2" fmla="*/ 334200 w 372300"/>
              <a:gd name="connsiteY2" fmla="*/ 303745 h 3418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72300" h="341845">
                <a:moveTo>
                  <a:pt x="184721" y="38100"/>
                </a:moveTo>
                <a:lnTo>
                  <a:pt x="38100" y="295478"/>
                </a:lnTo>
                <a:lnTo>
                  <a:pt x="334200" y="303745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856223" y="6999325"/>
            <a:ext cx="297561" cy="200748"/>
          </a:xfrm>
          <a:custGeom>
            <a:avLst/>
            <a:gdLst>
              <a:gd name="connsiteX0" fmla="*/ 259460 w 297561"/>
              <a:gd name="connsiteY0" fmla="*/ 38100 h 200748"/>
              <a:gd name="connsiteX1" fmla="*/ 38100 w 297561"/>
              <a:gd name="connsiteY1" fmla="*/ 162648 h 200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7561" h="200748">
                <a:moveTo>
                  <a:pt x="259460" y="38100"/>
                </a:moveTo>
                <a:lnTo>
                  <a:pt x="38100" y="162648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086606" y="4521193"/>
            <a:ext cx="723900" cy="723900"/>
          </a:xfrm>
          <a:custGeom>
            <a:avLst/>
            <a:gdLst>
              <a:gd name="connsiteX0" fmla="*/ 617887 w 723900"/>
              <a:gd name="connsiteY0" fmla="*/ 106012 h 723900"/>
              <a:gd name="connsiteX1" fmla="*/ 617887 w 723900"/>
              <a:gd name="connsiteY1" fmla="*/ 617886 h 723900"/>
              <a:gd name="connsiteX2" fmla="*/ 106013 w 723900"/>
              <a:gd name="connsiteY2" fmla="*/ 617886 h 723900"/>
              <a:gd name="connsiteX3" fmla="*/ 106013 w 723900"/>
              <a:gd name="connsiteY3" fmla="*/ 106012 h 723900"/>
              <a:gd name="connsiteX4" fmla="*/ 617887 w 723900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617887" y="106012"/>
                </a:moveTo>
                <a:cubicBezTo>
                  <a:pt x="759238" y="247363"/>
                  <a:pt x="759238" y="476548"/>
                  <a:pt x="617887" y="617886"/>
                </a:cubicBezTo>
                <a:cubicBezTo>
                  <a:pt x="476536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7"/>
                  <a:pt x="476536" y="-35337"/>
                  <a:pt x="617887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042156" y="4476753"/>
            <a:ext cx="812800" cy="812803"/>
          </a:xfrm>
          <a:custGeom>
            <a:avLst/>
            <a:gdLst>
              <a:gd name="connsiteX0" fmla="*/ 662337 w 812800"/>
              <a:gd name="connsiteY0" fmla="*/ 150453 h 812803"/>
              <a:gd name="connsiteX1" fmla="*/ 662337 w 812800"/>
              <a:gd name="connsiteY1" fmla="*/ 662340 h 812803"/>
              <a:gd name="connsiteX2" fmla="*/ 150463 w 812800"/>
              <a:gd name="connsiteY2" fmla="*/ 662340 h 812803"/>
              <a:gd name="connsiteX3" fmla="*/ 150463 w 812800"/>
              <a:gd name="connsiteY3" fmla="*/ 150453 h 812803"/>
              <a:gd name="connsiteX4" fmla="*/ 662337 w 812800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3">
                <a:moveTo>
                  <a:pt x="662337" y="150453"/>
                </a:moveTo>
                <a:cubicBezTo>
                  <a:pt x="803688" y="291804"/>
                  <a:pt x="803688" y="520989"/>
                  <a:pt x="662337" y="662340"/>
                </a:cubicBezTo>
                <a:cubicBezTo>
                  <a:pt x="520986" y="803690"/>
                  <a:pt x="291801" y="803690"/>
                  <a:pt x="150463" y="662340"/>
                </a:cubicBezTo>
                <a:cubicBezTo>
                  <a:pt x="9112" y="520989"/>
                  <a:pt x="9112" y="291804"/>
                  <a:pt x="150463" y="150453"/>
                </a:cubicBezTo>
                <a:cubicBezTo>
                  <a:pt x="291801" y="9115"/>
                  <a:pt x="520986" y="9115"/>
                  <a:pt x="662337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9867900" y="4533900"/>
            <a:ext cx="723900" cy="723900"/>
          </a:xfrm>
          <a:custGeom>
            <a:avLst/>
            <a:gdLst>
              <a:gd name="connsiteX0" fmla="*/ 0 w 723900"/>
              <a:gd name="connsiteY0" fmla="*/ 0 h 723900"/>
              <a:gd name="connsiteX1" fmla="*/ 723900 w 723900"/>
              <a:gd name="connsiteY1" fmla="*/ 0 h 723900"/>
              <a:gd name="connsiteX2" fmla="*/ 723900 w 723900"/>
              <a:gd name="connsiteY2" fmla="*/ 723900 h 723900"/>
              <a:gd name="connsiteX3" fmla="*/ 0 w 723900"/>
              <a:gd name="connsiteY3" fmla="*/ 723900 h 723900"/>
              <a:gd name="connsiteX4" fmla="*/ 0 w 723900"/>
              <a:gd name="connsiteY4" fmla="*/ 0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0" y="0"/>
                </a:moveTo>
                <a:lnTo>
                  <a:pt x="723900" y="0"/>
                </a:lnTo>
                <a:lnTo>
                  <a:pt x="723900" y="723900"/>
                </a:lnTo>
                <a:lnTo>
                  <a:pt x="0" y="723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9823450" y="4489450"/>
            <a:ext cx="812800" cy="812800"/>
          </a:xfrm>
          <a:custGeom>
            <a:avLst/>
            <a:gdLst>
              <a:gd name="connsiteX0" fmla="*/ 44450 w 812800"/>
              <a:gd name="connsiteY0" fmla="*/ 44450 h 812800"/>
              <a:gd name="connsiteX1" fmla="*/ 768350 w 812800"/>
              <a:gd name="connsiteY1" fmla="*/ 44450 h 812800"/>
              <a:gd name="connsiteX2" fmla="*/ 768350 w 812800"/>
              <a:gd name="connsiteY2" fmla="*/ 768350 h 812800"/>
              <a:gd name="connsiteX3" fmla="*/ 44450 w 812800"/>
              <a:gd name="connsiteY3" fmla="*/ 768350 h 812800"/>
              <a:gd name="connsiteX4" fmla="*/ 44450 w 812800"/>
              <a:gd name="connsiteY4" fmla="*/ 44450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44450" y="44450"/>
                </a:moveTo>
                <a:lnTo>
                  <a:pt x="768350" y="44450"/>
                </a:lnTo>
                <a:lnTo>
                  <a:pt x="768350" y="768350"/>
                </a:lnTo>
                <a:lnTo>
                  <a:pt x="44450" y="768350"/>
                </a:lnTo>
                <a:lnTo>
                  <a:pt x="44450" y="44450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488680" y="4802327"/>
            <a:ext cx="1141627" cy="131153"/>
          </a:xfrm>
          <a:custGeom>
            <a:avLst/>
            <a:gdLst>
              <a:gd name="connsiteX0" fmla="*/ 1078127 w 1141627"/>
              <a:gd name="connsiteY0" fmla="*/ 67653 h 131153"/>
              <a:gd name="connsiteX1" fmla="*/ 127000 w 1141627"/>
              <a:gd name="connsiteY1" fmla="*/ 63767 h 131153"/>
              <a:gd name="connsiteX2" fmla="*/ 63500 w 1141627"/>
              <a:gd name="connsiteY2" fmla="*/ 63500 h 1311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41627" h="131153">
                <a:moveTo>
                  <a:pt x="1078127" y="67653"/>
                </a:moveTo>
                <a:lnTo>
                  <a:pt x="127000" y="63767"/>
                </a:lnTo>
                <a:lnTo>
                  <a:pt x="63500" y="63500"/>
                </a:lnTo>
              </a:path>
            </a:pathLst>
          </a:custGeom>
          <a:ln w="1270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128000" y="4622253"/>
            <a:ext cx="488670" cy="487679"/>
          </a:xfrm>
          <a:custGeom>
            <a:avLst/>
            <a:gdLst>
              <a:gd name="connsiteX0" fmla="*/ 488670 w 488670"/>
              <a:gd name="connsiteY0" fmla="*/ 0 h 487679"/>
              <a:gd name="connsiteX1" fmla="*/ 0 w 488670"/>
              <a:gd name="connsiteY1" fmla="*/ 241846 h 487679"/>
              <a:gd name="connsiteX2" fmla="*/ 486676 w 488670"/>
              <a:gd name="connsiteY2" fmla="*/ 487679 h 487679"/>
              <a:gd name="connsiteX3" fmla="*/ 488670 w 488670"/>
              <a:gd name="connsiteY3" fmla="*/ 0 h 487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88670" h="487679">
                <a:moveTo>
                  <a:pt x="488670" y="0"/>
                </a:moveTo>
                <a:lnTo>
                  <a:pt x="0" y="241846"/>
                </a:lnTo>
                <a:lnTo>
                  <a:pt x="486676" y="487679"/>
                </a:lnTo>
                <a:lnTo>
                  <a:pt x="488670" y="0"/>
                </a:lnTo>
              </a:path>
            </a:pathLst>
          </a:custGeom>
          <a:solidFill>
            <a:srgbClr val="E4FF5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0133951" y="4710519"/>
            <a:ext cx="212788" cy="350430"/>
          </a:xfrm>
          <a:custGeom>
            <a:avLst/>
            <a:gdLst>
              <a:gd name="connsiteX0" fmla="*/ 0 w 212788"/>
              <a:gd name="connsiteY0" fmla="*/ 350430 h 350430"/>
              <a:gd name="connsiteX1" fmla="*/ 0 w 212788"/>
              <a:gd name="connsiteY1" fmla="*/ 309409 h 350430"/>
              <a:gd name="connsiteX2" fmla="*/ 106134 w 212788"/>
              <a:gd name="connsiteY2" fmla="*/ 175539 h 350430"/>
              <a:gd name="connsiteX3" fmla="*/ 128003 w 212788"/>
              <a:gd name="connsiteY3" fmla="*/ 147015 h 350430"/>
              <a:gd name="connsiteX4" fmla="*/ 138290 w 212788"/>
              <a:gd name="connsiteY4" fmla="*/ 126707 h 350430"/>
              <a:gd name="connsiteX5" fmla="*/ 143370 w 212788"/>
              <a:gd name="connsiteY5" fmla="*/ 95186 h 350430"/>
              <a:gd name="connsiteX6" fmla="*/ 130874 w 212788"/>
              <a:gd name="connsiteY6" fmla="*/ 65112 h 350430"/>
              <a:gd name="connsiteX7" fmla="*/ 98831 w 212788"/>
              <a:gd name="connsiteY7" fmla="*/ 53390 h 350430"/>
              <a:gd name="connsiteX8" fmla="*/ 69532 w 212788"/>
              <a:gd name="connsiteY8" fmla="*/ 56641 h 350430"/>
              <a:gd name="connsiteX9" fmla="*/ 57810 w 212788"/>
              <a:gd name="connsiteY9" fmla="*/ 63804 h 350430"/>
              <a:gd name="connsiteX10" fmla="*/ 55994 w 212788"/>
              <a:gd name="connsiteY10" fmla="*/ 76313 h 350430"/>
              <a:gd name="connsiteX11" fmla="*/ 55994 w 212788"/>
              <a:gd name="connsiteY11" fmla="*/ 114071 h 350430"/>
              <a:gd name="connsiteX12" fmla="*/ 1562 w 212788"/>
              <a:gd name="connsiteY12" fmla="*/ 110426 h 350430"/>
              <a:gd name="connsiteX13" fmla="*/ 1562 w 212788"/>
              <a:gd name="connsiteY13" fmla="*/ 24993 h 350430"/>
              <a:gd name="connsiteX14" fmla="*/ 104432 w 212788"/>
              <a:gd name="connsiteY14" fmla="*/ 0 h 350430"/>
              <a:gd name="connsiteX15" fmla="*/ 184010 w 212788"/>
              <a:gd name="connsiteY15" fmla="*/ 25907 h 350430"/>
              <a:gd name="connsiteX16" fmla="*/ 210705 w 212788"/>
              <a:gd name="connsiteY16" fmla="*/ 96494 h 350430"/>
              <a:gd name="connsiteX17" fmla="*/ 165252 w 212788"/>
              <a:gd name="connsiteY17" fmla="*/ 196240 h 350430"/>
              <a:gd name="connsiteX18" fmla="*/ 79438 w 212788"/>
              <a:gd name="connsiteY18" fmla="*/ 297560 h 350430"/>
              <a:gd name="connsiteX19" fmla="*/ 212788 w 212788"/>
              <a:gd name="connsiteY19" fmla="*/ 297560 h 350430"/>
              <a:gd name="connsiteX20" fmla="*/ 212788 w 212788"/>
              <a:gd name="connsiteY20" fmla="*/ 350430 h 350430"/>
              <a:gd name="connsiteX21" fmla="*/ 0 w 212788"/>
              <a:gd name="connsiteY21" fmla="*/ 350430 h 350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12788" h="350430">
                <a:moveTo>
                  <a:pt x="0" y="350430"/>
                </a:moveTo>
                <a:lnTo>
                  <a:pt x="0" y="309409"/>
                </a:lnTo>
                <a:lnTo>
                  <a:pt x="106134" y="175539"/>
                </a:lnTo>
                <a:cubicBezTo>
                  <a:pt x="117068" y="161340"/>
                  <a:pt x="124359" y="151841"/>
                  <a:pt x="128003" y="147015"/>
                </a:cubicBezTo>
                <a:cubicBezTo>
                  <a:pt x="131521" y="142201"/>
                  <a:pt x="134912" y="135432"/>
                  <a:pt x="138290" y="126707"/>
                </a:cubicBezTo>
                <a:cubicBezTo>
                  <a:pt x="141681" y="117982"/>
                  <a:pt x="143370" y="107429"/>
                  <a:pt x="143370" y="95186"/>
                </a:cubicBezTo>
                <a:cubicBezTo>
                  <a:pt x="143370" y="82943"/>
                  <a:pt x="139204" y="72923"/>
                  <a:pt x="130874" y="65112"/>
                </a:cubicBezTo>
                <a:cubicBezTo>
                  <a:pt x="122542" y="57289"/>
                  <a:pt x="111862" y="53390"/>
                  <a:pt x="98831" y="53390"/>
                </a:cubicBezTo>
                <a:cubicBezTo>
                  <a:pt x="85941" y="53390"/>
                  <a:pt x="76175" y="54431"/>
                  <a:pt x="69532" y="56641"/>
                </a:cubicBezTo>
                <a:cubicBezTo>
                  <a:pt x="63030" y="58724"/>
                  <a:pt x="59118" y="61074"/>
                  <a:pt x="57810" y="63804"/>
                </a:cubicBezTo>
                <a:cubicBezTo>
                  <a:pt x="56642" y="66407"/>
                  <a:pt x="55994" y="70573"/>
                  <a:pt x="55994" y="76313"/>
                </a:cubicBezTo>
                <a:lnTo>
                  <a:pt x="55994" y="114071"/>
                </a:lnTo>
                <a:lnTo>
                  <a:pt x="1562" y="110426"/>
                </a:lnTo>
                <a:lnTo>
                  <a:pt x="1562" y="24993"/>
                </a:lnTo>
                <a:cubicBezTo>
                  <a:pt x="34900" y="8330"/>
                  <a:pt x="69278" y="0"/>
                  <a:pt x="104432" y="0"/>
                </a:cubicBezTo>
                <a:cubicBezTo>
                  <a:pt x="139598" y="0"/>
                  <a:pt x="166167" y="8585"/>
                  <a:pt x="184010" y="25907"/>
                </a:cubicBezTo>
                <a:cubicBezTo>
                  <a:pt x="201714" y="43103"/>
                  <a:pt x="210705" y="66535"/>
                  <a:pt x="210705" y="96494"/>
                </a:cubicBezTo>
                <a:cubicBezTo>
                  <a:pt x="210705" y="126313"/>
                  <a:pt x="195592" y="159524"/>
                  <a:pt x="165252" y="196240"/>
                </a:cubicBezTo>
                <a:lnTo>
                  <a:pt x="79438" y="297560"/>
                </a:lnTo>
                <a:lnTo>
                  <a:pt x="212788" y="297560"/>
                </a:lnTo>
                <a:lnTo>
                  <a:pt x="212788" y="350430"/>
                </a:lnTo>
                <a:lnTo>
                  <a:pt x="0" y="350430"/>
                </a:lnTo>
              </a:path>
            </a:pathLst>
          </a:custGeom>
          <a:solidFill>
            <a:srgbClr val="4E45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1739900"/>
            <a:ext cx="5892800" cy="5969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98700" y="3644900"/>
            <a:ext cx="8064500" cy="4572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01000" y="6121400"/>
            <a:ext cx="4572000" cy="4572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7073900"/>
            <a:ext cx="4572000" cy="444500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194303" y="8661400"/>
            <a:ext cx="723903" cy="723900"/>
          </a:xfrm>
          <a:custGeom>
            <a:avLst/>
            <a:gdLst>
              <a:gd name="connsiteX0" fmla="*/ 617890 w 723903"/>
              <a:gd name="connsiteY0" fmla="*/ 106012 h 723900"/>
              <a:gd name="connsiteX1" fmla="*/ 617890 w 723903"/>
              <a:gd name="connsiteY1" fmla="*/ 617887 h 723900"/>
              <a:gd name="connsiteX2" fmla="*/ 106003 w 723903"/>
              <a:gd name="connsiteY2" fmla="*/ 617887 h 723900"/>
              <a:gd name="connsiteX3" fmla="*/ 106003 w 723903"/>
              <a:gd name="connsiteY3" fmla="*/ 106012 h 723900"/>
              <a:gd name="connsiteX4" fmla="*/ 617890 w 723903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2"/>
                </a:moveTo>
                <a:cubicBezTo>
                  <a:pt x="759240" y="247363"/>
                  <a:pt x="759240" y="476536"/>
                  <a:pt x="617890" y="617887"/>
                </a:cubicBezTo>
                <a:cubicBezTo>
                  <a:pt x="476539" y="759237"/>
                  <a:pt x="247354" y="759237"/>
                  <a:pt x="106003" y="617887"/>
                </a:cubicBezTo>
                <a:cubicBezTo>
                  <a:pt x="-35334" y="476536"/>
                  <a:pt x="-35334" y="247363"/>
                  <a:pt x="106003" y="106012"/>
                </a:cubicBezTo>
                <a:cubicBezTo>
                  <a:pt x="247354" y="-35337"/>
                  <a:pt x="476539" y="-35337"/>
                  <a:pt x="617890" y="10601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149853" y="86169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7 h 812800"/>
              <a:gd name="connsiteX2" fmla="*/ 150453 w 812803"/>
              <a:gd name="connsiteY2" fmla="*/ 662337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6"/>
                  <a:pt x="662340" y="662337"/>
                </a:cubicBezTo>
                <a:cubicBezTo>
                  <a:pt x="520989" y="803688"/>
                  <a:pt x="291804" y="803688"/>
                  <a:pt x="150453" y="662337"/>
                </a:cubicBezTo>
                <a:cubicBezTo>
                  <a:pt x="9115" y="520986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494070" y="7546975"/>
            <a:ext cx="89712" cy="889431"/>
          </a:xfrm>
          <a:custGeom>
            <a:avLst/>
            <a:gdLst>
              <a:gd name="connsiteX0" fmla="*/ 38100 w 89712"/>
              <a:gd name="connsiteY0" fmla="*/ 38100 h 889431"/>
              <a:gd name="connsiteX1" fmla="*/ 50977 w 89712"/>
              <a:gd name="connsiteY1" fmla="*/ 813231 h 889431"/>
              <a:gd name="connsiteX2" fmla="*/ 51612 w 89712"/>
              <a:gd name="connsiteY2" fmla="*/ 851331 h 889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9712" h="889431">
                <a:moveTo>
                  <a:pt x="38100" y="38100"/>
                </a:moveTo>
                <a:lnTo>
                  <a:pt x="50977" y="813231"/>
                </a:lnTo>
                <a:lnTo>
                  <a:pt x="51612" y="85133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354573" y="8319579"/>
            <a:ext cx="380949" cy="332688"/>
          </a:xfrm>
          <a:custGeom>
            <a:avLst/>
            <a:gdLst>
              <a:gd name="connsiteX0" fmla="*/ 38100 w 380949"/>
              <a:gd name="connsiteY0" fmla="*/ 43167 h 332688"/>
              <a:gd name="connsiteX1" fmla="*/ 194691 w 380949"/>
              <a:gd name="connsiteY1" fmla="*/ 294588 h 332688"/>
              <a:gd name="connsiteX2" fmla="*/ 342849 w 380949"/>
              <a:gd name="connsiteY2" fmla="*/ 38100 h 332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0949" h="332688">
                <a:moveTo>
                  <a:pt x="38100" y="43167"/>
                </a:moveTo>
                <a:lnTo>
                  <a:pt x="194691" y="294588"/>
                </a:lnTo>
                <a:lnTo>
                  <a:pt x="342849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506948" y="8322106"/>
            <a:ext cx="152400" cy="330161"/>
          </a:xfrm>
          <a:custGeom>
            <a:avLst/>
            <a:gdLst>
              <a:gd name="connsiteX0" fmla="*/ 38100 w 152400"/>
              <a:gd name="connsiteY0" fmla="*/ 38100 h 330161"/>
              <a:gd name="connsiteX1" fmla="*/ 42316 w 152400"/>
              <a:gd name="connsiteY1" fmla="*/ 292062 h 330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161">
                <a:moveTo>
                  <a:pt x="38100" y="38100"/>
                </a:moveTo>
                <a:lnTo>
                  <a:pt x="42316" y="29206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086606" y="5994393"/>
            <a:ext cx="723900" cy="723899"/>
          </a:xfrm>
          <a:custGeom>
            <a:avLst/>
            <a:gdLst>
              <a:gd name="connsiteX0" fmla="*/ 617887 w 723900"/>
              <a:gd name="connsiteY0" fmla="*/ 106012 h 723899"/>
              <a:gd name="connsiteX1" fmla="*/ 617887 w 723900"/>
              <a:gd name="connsiteY1" fmla="*/ 617886 h 723899"/>
              <a:gd name="connsiteX2" fmla="*/ 106013 w 723900"/>
              <a:gd name="connsiteY2" fmla="*/ 617886 h 723899"/>
              <a:gd name="connsiteX3" fmla="*/ 106013 w 723900"/>
              <a:gd name="connsiteY3" fmla="*/ 106012 h 723899"/>
              <a:gd name="connsiteX4" fmla="*/ 617887 w 723900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899">
                <a:moveTo>
                  <a:pt x="617887" y="106012"/>
                </a:moveTo>
                <a:cubicBezTo>
                  <a:pt x="759238" y="247363"/>
                  <a:pt x="759238" y="476548"/>
                  <a:pt x="617887" y="617886"/>
                </a:cubicBezTo>
                <a:cubicBezTo>
                  <a:pt x="476536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7"/>
                  <a:pt x="476536" y="-35337"/>
                  <a:pt x="617887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042156" y="5949953"/>
            <a:ext cx="812800" cy="812803"/>
          </a:xfrm>
          <a:custGeom>
            <a:avLst/>
            <a:gdLst>
              <a:gd name="connsiteX0" fmla="*/ 662337 w 812800"/>
              <a:gd name="connsiteY0" fmla="*/ 150453 h 812803"/>
              <a:gd name="connsiteX1" fmla="*/ 662337 w 812800"/>
              <a:gd name="connsiteY1" fmla="*/ 662340 h 812803"/>
              <a:gd name="connsiteX2" fmla="*/ 150463 w 812800"/>
              <a:gd name="connsiteY2" fmla="*/ 662340 h 812803"/>
              <a:gd name="connsiteX3" fmla="*/ 150463 w 812800"/>
              <a:gd name="connsiteY3" fmla="*/ 150453 h 812803"/>
              <a:gd name="connsiteX4" fmla="*/ 662337 w 812800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3">
                <a:moveTo>
                  <a:pt x="662337" y="150453"/>
                </a:moveTo>
                <a:cubicBezTo>
                  <a:pt x="803688" y="291804"/>
                  <a:pt x="803688" y="520989"/>
                  <a:pt x="662337" y="662340"/>
                </a:cubicBezTo>
                <a:cubicBezTo>
                  <a:pt x="520986" y="803691"/>
                  <a:pt x="291801" y="803691"/>
                  <a:pt x="150463" y="662340"/>
                </a:cubicBezTo>
                <a:cubicBezTo>
                  <a:pt x="9112" y="520989"/>
                  <a:pt x="9112" y="291804"/>
                  <a:pt x="150463" y="150453"/>
                </a:cubicBezTo>
                <a:cubicBezTo>
                  <a:pt x="291801" y="9115"/>
                  <a:pt x="520986" y="9115"/>
                  <a:pt x="662337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181603" y="6908793"/>
            <a:ext cx="723903" cy="723899"/>
          </a:xfrm>
          <a:custGeom>
            <a:avLst/>
            <a:gdLst>
              <a:gd name="connsiteX0" fmla="*/ 617890 w 723903"/>
              <a:gd name="connsiteY0" fmla="*/ 106012 h 723899"/>
              <a:gd name="connsiteX1" fmla="*/ 617890 w 723903"/>
              <a:gd name="connsiteY1" fmla="*/ 617886 h 723899"/>
              <a:gd name="connsiteX2" fmla="*/ 106003 w 723903"/>
              <a:gd name="connsiteY2" fmla="*/ 617886 h 723899"/>
              <a:gd name="connsiteX3" fmla="*/ 106003 w 723903"/>
              <a:gd name="connsiteY3" fmla="*/ 106012 h 723899"/>
              <a:gd name="connsiteX4" fmla="*/ 617890 w 723903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899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8"/>
                  <a:pt x="476539" y="-35338"/>
                  <a:pt x="617890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137153" y="68643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7 h 812800"/>
              <a:gd name="connsiteX2" fmla="*/ 150453 w 812803"/>
              <a:gd name="connsiteY2" fmla="*/ 662337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6"/>
                  <a:pt x="662340" y="662337"/>
                </a:cubicBezTo>
                <a:cubicBezTo>
                  <a:pt x="520989" y="803688"/>
                  <a:pt x="291804" y="803688"/>
                  <a:pt x="150453" y="662337"/>
                </a:cubicBezTo>
                <a:cubicBezTo>
                  <a:pt x="9115" y="520986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044374" y="6432219"/>
            <a:ext cx="1117231" cy="661987"/>
          </a:xfrm>
          <a:custGeom>
            <a:avLst/>
            <a:gdLst>
              <a:gd name="connsiteX0" fmla="*/ 1079131 w 1117231"/>
              <a:gd name="connsiteY0" fmla="*/ 38100 h 661987"/>
              <a:gd name="connsiteX1" fmla="*/ 71373 w 1117231"/>
              <a:gd name="connsiteY1" fmla="*/ 605167 h 661987"/>
              <a:gd name="connsiteX2" fmla="*/ 38100 w 1117231"/>
              <a:gd name="connsiteY2" fmla="*/ 623887 h 661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17231" h="661987">
                <a:moveTo>
                  <a:pt x="1079131" y="38100"/>
                </a:moveTo>
                <a:lnTo>
                  <a:pt x="71373" y="605167"/>
                </a:lnTo>
                <a:lnTo>
                  <a:pt x="38100" y="623887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856223" y="6866496"/>
            <a:ext cx="372300" cy="341845"/>
          </a:xfrm>
          <a:custGeom>
            <a:avLst/>
            <a:gdLst>
              <a:gd name="connsiteX0" fmla="*/ 184721 w 372300"/>
              <a:gd name="connsiteY0" fmla="*/ 38100 h 341845"/>
              <a:gd name="connsiteX1" fmla="*/ 38100 w 372300"/>
              <a:gd name="connsiteY1" fmla="*/ 295478 h 341845"/>
              <a:gd name="connsiteX2" fmla="*/ 334200 w 372300"/>
              <a:gd name="connsiteY2" fmla="*/ 303745 h 3418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72300" h="341845">
                <a:moveTo>
                  <a:pt x="184721" y="38100"/>
                </a:moveTo>
                <a:lnTo>
                  <a:pt x="38100" y="295478"/>
                </a:lnTo>
                <a:lnTo>
                  <a:pt x="334200" y="303745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856223" y="6999325"/>
            <a:ext cx="297561" cy="200748"/>
          </a:xfrm>
          <a:custGeom>
            <a:avLst/>
            <a:gdLst>
              <a:gd name="connsiteX0" fmla="*/ 259460 w 297561"/>
              <a:gd name="connsiteY0" fmla="*/ 38100 h 200748"/>
              <a:gd name="connsiteX1" fmla="*/ 38100 w 297561"/>
              <a:gd name="connsiteY1" fmla="*/ 162648 h 200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7561" h="200748">
                <a:moveTo>
                  <a:pt x="259460" y="38100"/>
                </a:moveTo>
                <a:lnTo>
                  <a:pt x="38100" y="162648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086606" y="4521193"/>
            <a:ext cx="723900" cy="723900"/>
          </a:xfrm>
          <a:custGeom>
            <a:avLst/>
            <a:gdLst>
              <a:gd name="connsiteX0" fmla="*/ 617887 w 723900"/>
              <a:gd name="connsiteY0" fmla="*/ 106012 h 723900"/>
              <a:gd name="connsiteX1" fmla="*/ 617887 w 723900"/>
              <a:gd name="connsiteY1" fmla="*/ 617886 h 723900"/>
              <a:gd name="connsiteX2" fmla="*/ 106013 w 723900"/>
              <a:gd name="connsiteY2" fmla="*/ 617886 h 723900"/>
              <a:gd name="connsiteX3" fmla="*/ 106013 w 723900"/>
              <a:gd name="connsiteY3" fmla="*/ 106012 h 723900"/>
              <a:gd name="connsiteX4" fmla="*/ 617887 w 723900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617887" y="106012"/>
                </a:moveTo>
                <a:cubicBezTo>
                  <a:pt x="759238" y="247363"/>
                  <a:pt x="759238" y="476548"/>
                  <a:pt x="617887" y="617886"/>
                </a:cubicBezTo>
                <a:cubicBezTo>
                  <a:pt x="476536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7"/>
                  <a:pt x="476536" y="-35337"/>
                  <a:pt x="617887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042156" y="4476753"/>
            <a:ext cx="812800" cy="812803"/>
          </a:xfrm>
          <a:custGeom>
            <a:avLst/>
            <a:gdLst>
              <a:gd name="connsiteX0" fmla="*/ 662337 w 812800"/>
              <a:gd name="connsiteY0" fmla="*/ 150453 h 812803"/>
              <a:gd name="connsiteX1" fmla="*/ 662337 w 812800"/>
              <a:gd name="connsiteY1" fmla="*/ 662340 h 812803"/>
              <a:gd name="connsiteX2" fmla="*/ 150463 w 812800"/>
              <a:gd name="connsiteY2" fmla="*/ 662340 h 812803"/>
              <a:gd name="connsiteX3" fmla="*/ 150463 w 812800"/>
              <a:gd name="connsiteY3" fmla="*/ 150453 h 812803"/>
              <a:gd name="connsiteX4" fmla="*/ 662337 w 812800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3">
                <a:moveTo>
                  <a:pt x="662337" y="150453"/>
                </a:moveTo>
                <a:cubicBezTo>
                  <a:pt x="803688" y="291804"/>
                  <a:pt x="803688" y="520989"/>
                  <a:pt x="662337" y="662340"/>
                </a:cubicBezTo>
                <a:cubicBezTo>
                  <a:pt x="520986" y="803690"/>
                  <a:pt x="291801" y="803690"/>
                  <a:pt x="150463" y="662340"/>
                </a:cubicBezTo>
                <a:cubicBezTo>
                  <a:pt x="9112" y="520989"/>
                  <a:pt x="9112" y="291804"/>
                  <a:pt x="150463" y="150453"/>
                </a:cubicBezTo>
                <a:cubicBezTo>
                  <a:pt x="291801" y="9115"/>
                  <a:pt x="520986" y="9115"/>
                  <a:pt x="662337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9867900" y="4533900"/>
            <a:ext cx="723900" cy="723900"/>
          </a:xfrm>
          <a:custGeom>
            <a:avLst/>
            <a:gdLst>
              <a:gd name="connsiteX0" fmla="*/ 0 w 723900"/>
              <a:gd name="connsiteY0" fmla="*/ 0 h 723900"/>
              <a:gd name="connsiteX1" fmla="*/ 723900 w 723900"/>
              <a:gd name="connsiteY1" fmla="*/ 0 h 723900"/>
              <a:gd name="connsiteX2" fmla="*/ 723900 w 723900"/>
              <a:gd name="connsiteY2" fmla="*/ 723900 h 723900"/>
              <a:gd name="connsiteX3" fmla="*/ 0 w 723900"/>
              <a:gd name="connsiteY3" fmla="*/ 723900 h 723900"/>
              <a:gd name="connsiteX4" fmla="*/ 0 w 723900"/>
              <a:gd name="connsiteY4" fmla="*/ 0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0" y="0"/>
                </a:moveTo>
                <a:lnTo>
                  <a:pt x="723900" y="0"/>
                </a:lnTo>
                <a:lnTo>
                  <a:pt x="723900" y="723900"/>
                </a:lnTo>
                <a:lnTo>
                  <a:pt x="0" y="7239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9823450" y="4489450"/>
            <a:ext cx="812800" cy="812800"/>
          </a:xfrm>
          <a:custGeom>
            <a:avLst/>
            <a:gdLst>
              <a:gd name="connsiteX0" fmla="*/ 44450 w 812800"/>
              <a:gd name="connsiteY0" fmla="*/ 44450 h 812800"/>
              <a:gd name="connsiteX1" fmla="*/ 768350 w 812800"/>
              <a:gd name="connsiteY1" fmla="*/ 44450 h 812800"/>
              <a:gd name="connsiteX2" fmla="*/ 768350 w 812800"/>
              <a:gd name="connsiteY2" fmla="*/ 768350 h 812800"/>
              <a:gd name="connsiteX3" fmla="*/ 44450 w 812800"/>
              <a:gd name="connsiteY3" fmla="*/ 768350 h 812800"/>
              <a:gd name="connsiteX4" fmla="*/ 44450 w 812800"/>
              <a:gd name="connsiteY4" fmla="*/ 44450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44450" y="44450"/>
                </a:moveTo>
                <a:lnTo>
                  <a:pt x="768350" y="44450"/>
                </a:lnTo>
                <a:lnTo>
                  <a:pt x="768350" y="768350"/>
                </a:lnTo>
                <a:lnTo>
                  <a:pt x="44450" y="768350"/>
                </a:lnTo>
                <a:lnTo>
                  <a:pt x="44450" y="44450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488680" y="4802327"/>
            <a:ext cx="1141627" cy="131153"/>
          </a:xfrm>
          <a:custGeom>
            <a:avLst/>
            <a:gdLst>
              <a:gd name="connsiteX0" fmla="*/ 1078127 w 1141627"/>
              <a:gd name="connsiteY0" fmla="*/ 67653 h 131153"/>
              <a:gd name="connsiteX1" fmla="*/ 127000 w 1141627"/>
              <a:gd name="connsiteY1" fmla="*/ 63767 h 131153"/>
              <a:gd name="connsiteX2" fmla="*/ 63500 w 1141627"/>
              <a:gd name="connsiteY2" fmla="*/ 63500 h 1311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41627" h="131153">
                <a:moveTo>
                  <a:pt x="1078127" y="67653"/>
                </a:moveTo>
                <a:lnTo>
                  <a:pt x="127000" y="63767"/>
                </a:lnTo>
                <a:lnTo>
                  <a:pt x="63500" y="63500"/>
                </a:lnTo>
              </a:path>
            </a:pathLst>
          </a:custGeom>
          <a:ln w="1270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128000" y="4622253"/>
            <a:ext cx="488670" cy="487679"/>
          </a:xfrm>
          <a:custGeom>
            <a:avLst/>
            <a:gdLst>
              <a:gd name="connsiteX0" fmla="*/ 488670 w 488670"/>
              <a:gd name="connsiteY0" fmla="*/ 0 h 487679"/>
              <a:gd name="connsiteX1" fmla="*/ 0 w 488670"/>
              <a:gd name="connsiteY1" fmla="*/ 241846 h 487679"/>
              <a:gd name="connsiteX2" fmla="*/ 486676 w 488670"/>
              <a:gd name="connsiteY2" fmla="*/ 487679 h 487679"/>
              <a:gd name="connsiteX3" fmla="*/ 488670 w 488670"/>
              <a:gd name="connsiteY3" fmla="*/ 0 h 487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88670" h="487679">
                <a:moveTo>
                  <a:pt x="488670" y="0"/>
                </a:moveTo>
                <a:lnTo>
                  <a:pt x="0" y="241846"/>
                </a:lnTo>
                <a:lnTo>
                  <a:pt x="486676" y="487679"/>
                </a:lnTo>
                <a:lnTo>
                  <a:pt x="488670" y="0"/>
                </a:lnTo>
              </a:path>
            </a:pathLst>
          </a:custGeom>
          <a:solidFill>
            <a:srgbClr val="E4FF5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0133951" y="4710519"/>
            <a:ext cx="212788" cy="350430"/>
          </a:xfrm>
          <a:custGeom>
            <a:avLst/>
            <a:gdLst>
              <a:gd name="connsiteX0" fmla="*/ 0 w 212788"/>
              <a:gd name="connsiteY0" fmla="*/ 350430 h 350430"/>
              <a:gd name="connsiteX1" fmla="*/ 0 w 212788"/>
              <a:gd name="connsiteY1" fmla="*/ 309409 h 350430"/>
              <a:gd name="connsiteX2" fmla="*/ 106134 w 212788"/>
              <a:gd name="connsiteY2" fmla="*/ 175539 h 350430"/>
              <a:gd name="connsiteX3" fmla="*/ 128003 w 212788"/>
              <a:gd name="connsiteY3" fmla="*/ 147015 h 350430"/>
              <a:gd name="connsiteX4" fmla="*/ 138290 w 212788"/>
              <a:gd name="connsiteY4" fmla="*/ 126707 h 350430"/>
              <a:gd name="connsiteX5" fmla="*/ 143370 w 212788"/>
              <a:gd name="connsiteY5" fmla="*/ 95186 h 350430"/>
              <a:gd name="connsiteX6" fmla="*/ 130874 w 212788"/>
              <a:gd name="connsiteY6" fmla="*/ 65112 h 350430"/>
              <a:gd name="connsiteX7" fmla="*/ 98831 w 212788"/>
              <a:gd name="connsiteY7" fmla="*/ 53390 h 350430"/>
              <a:gd name="connsiteX8" fmla="*/ 69532 w 212788"/>
              <a:gd name="connsiteY8" fmla="*/ 56641 h 350430"/>
              <a:gd name="connsiteX9" fmla="*/ 57810 w 212788"/>
              <a:gd name="connsiteY9" fmla="*/ 63804 h 350430"/>
              <a:gd name="connsiteX10" fmla="*/ 55994 w 212788"/>
              <a:gd name="connsiteY10" fmla="*/ 76313 h 350430"/>
              <a:gd name="connsiteX11" fmla="*/ 55994 w 212788"/>
              <a:gd name="connsiteY11" fmla="*/ 114071 h 350430"/>
              <a:gd name="connsiteX12" fmla="*/ 1562 w 212788"/>
              <a:gd name="connsiteY12" fmla="*/ 110426 h 350430"/>
              <a:gd name="connsiteX13" fmla="*/ 1562 w 212788"/>
              <a:gd name="connsiteY13" fmla="*/ 24993 h 350430"/>
              <a:gd name="connsiteX14" fmla="*/ 104432 w 212788"/>
              <a:gd name="connsiteY14" fmla="*/ 0 h 350430"/>
              <a:gd name="connsiteX15" fmla="*/ 184010 w 212788"/>
              <a:gd name="connsiteY15" fmla="*/ 25907 h 350430"/>
              <a:gd name="connsiteX16" fmla="*/ 210705 w 212788"/>
              <a:gd name="connsiteY16" fmla="*/ 96494 h 350430"/>
              <a:gd name="connsiteX17" fmla="*/ 165252 w 212788"/>
              <a:gd name="connsiteY17" fmla="*/ 196240 h 350430"/>
              <a:gd name="connsiteX18" fmla="*/ 79438 w 212788"/>
              <a:gd name="connsiteY18" fmla="*/ 297560 h 350430"/>
              <a:gd name="connsiteX19" fmla="*/ 212788 w 212788"/>
              <a:gd name="connsiteY19" fmla="*/ 297560 h 350430"/>
              <a:gd name="connsiteX20" fmla="*/ 212788 w 212788"/>
              <a:gd name="connsiteY20" fmla="*/ 350430 h 350430"/>
              <a:gd name="connsiteX21" fmla="*/ 0 w 212788"/>
              <a:gd name="connsiteY21" fmla="*/ 350430 h 350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12788" h="350430">
                <a:moveTo>
                  <a:pt x="0" y="350430"/>
                </a:moveTo>
                <a:lnTo>
                  <a:pt x="0" y="309409"/>
                </a:lnTo>
                <a:lnTo>
                  <a:pt x="106134" y="175539"/>
                </a:lnTo>
                <a:cubicBezTo>
                  <a:pt x="117068" y="161340"/>
                  <a:pt x="124359" y="151841"/>
                  <a:pt x="128003" y="147015"/>
                </a:cubicBezTo>
                <a:cubicBezTo>
                  <a:pt x="131521" y="142201"/>
                  <a:pt x="134912" y="135432"/>
                  <a:pt x="138290" y="126707"/>
                </a:cubicBezTo>
                <a:cubicBezTo>
                  <a:pt x="141681" y="117982"/>
                  <a:pt x="143370" y="107429"/>
                  <a:pt x="143370" y="95186"/>
                </a:cubicBezTo>
                <a:cubicBezTo>
                  <a:pt x="143370" y="82943"/>
                  <a:pt x="139204" y="72923"/>
                  <a:pt x="130874" y="65112"/>
                </a:cubicBezTo>
                <a:cubicBezTo>
                  <a:pt x="122542" y="57289"/>
                  <a:pt x="111862" y="53390"/>
                  <a:pt x="98831" y="53390"/>
                </a:cubicBezTo>
                <a:cubicBezTo>
                  <a:pt x="85941" y="53390"/>
                  <a:pt x="76175" y="54431"/>
                  <a:pt x="69532" y="56641"/>
                </a:cubicBezTo>
                <a:cubicBezTo>
                  <a:pt x="63030" y="58724"/>
                  <a:pt x="59118" y="61074"/>
                  <a:pt x="57810" y="63804"/>
                </a:cubicBezTo>
                <a:cubicBezTo>
                  <a:pt x="56642" y="66407"/>
                  <a:pt x="55994" y="70573"/>
                  <a:pt x="55994" y="76313"/>
                </a:cubicBezTo>
                <a:lnTo>
                  <a:pt x="55994" y="114071"/>
                </a:lnTo>
                <a:lnTo>
                  <a:pt x="1562" y="110426"/>
                </a:lnTo>
                <a:lnTo>
                  <a:pt x="1562" y="24993"/>
                </a:lnTo>
                <a:cubicBezTo>
                  <a:pt x="34900" y="8330"/>
                  <a:pt x="69278" y="0"/>
                  <a:pt x="104432" y="0"/>
                </a:cubicBezTo>
                <a:cubicBezTo>
                  <a:pt x="139598" y="0"/>
                  <a:pt x="166167" y="8585"/>
                  <a:pt x="184010" y="25907"/>
                </a:cubicBezTo>
                <a:cubicBezTo>
                  <a:pt x="201714" y="43103"/>
                  <a:pt x="210705" y="66535"/>
                  <a:pt x="210705" y="96494"/>
                </a:cubicBezTo>
                <a:cubicBezTo>
                  <a:pt x="210705" y="126313"/>
                  <a:pt x="195592" y="159524"/>
                  <a:pt x="165252" y="196240"/>
                </a:cubicBezTo>
                <a:lnTo>
                  <a:pt x="79438" y="297560"/>
                </a:lnTo>
                <a:lnTo>
                  <a:pt x="212788" y="297560"/>
                </a:lnTo>
                <a:lnTo>
                  <a:pt x="212788" y="350430"/>
                </a:lnTo>
                <a:lnTo>
                  <a:pt x="0" y="350430"/>
                </a:lnTo>
              </a:path>
            </a:pathLst>
          </a:custGeom>
          <a:solidFill>
            <a:srgbClr val="4E45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352800" y="1358900"/>
            <a:ext cx="5278831" cy="1656956"/>
          </a:xfrm>
          <a:custGeom>
            <a:avLst/>
            <a:gdLst>
              <a:gd name="connsiteX0" fmla="*/ 254000 w 5278831"/>
              <a:gd name="connsiteY0" fmla="*/ 0 h 1656956"/>
              <a:gd name="connsiteX1" fmla="*/ 0 w 5278831"/>
              <a:gd name="connsiteY1" fmla="*/ 254000 h 1656956"/>
              <a:gd name="connsiteX2" fmla="*/ 0 w 5278831"/>
              <a:gd name="connsiteY2" fmla="*/ 965200 h 1656956"/>
              <a:gd name="connsiteX3" fmla="*/ 254000 w 5278831"/>
              <a:gd name="connsiteY3" fmla="*/ 1219200 h 1656956"/>
              <a:gd name="connsiteX4" fmla="*/ 4700981 w 5278831"/>
              <a:gd name="connsiteY4" fmla="*/ 1219200 h 1656956"/>
              <a:gd name="connsiteX5" fmla="*/ 5278831 w 5278831"/>
              <a:gd name="connsiteY5" fmla="*/ 1656956 h 1656956"/>
              <a:gd name="connsiteX6" fmla="*/ 5054600 w 5278831"/>
              <a:gd name="connsiteY6" fmla="*/ 898525 h 1656956"/>
              <a:gd name="connsiteX7" fmla="*/ 5054600 w 5278831"/>
              <a:gd name="connsiteY7" fmla="*/ 254000 h 1656956"/>
              <a:gd name="connsiteX8" fmla="*/ 4800600 w 5278831"/>
              <a:gd name="connsiteY8" fmla="*/ 0 h 1656956"/>
              <a:gd name="connsiteX9" fmla="*/ 254000 w 5278831"/>
              <a:gd name="connsiteY9" fmla="*/ 0 h 16569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5278831" h="1656956">
                <a:moveTo>
                  <a:pt x="254000" y="0"/>
                </a:moveTo>
                <a:cubicBezTo>
                  <a:pt x="113715" y="0"/>
                  <a:pt x="0" y="113715"/>
                  <a:pt x="0" y="254000"/>
                </a:cubicBezTo>
                <a:lnTo>
                  <a:pt x="0" y="965200"/>
                </a:lnTo>
                <a:cubicBezTo>
                  <a:pt x="0" y="1105484"/>
                  <a:pt x="113715" y="1219200"/>
                  <a:pt x="254000" y="1219200"/>
                </a:cubicBezTo>
                <a:lnTo>
                  <a:pt x="4700981" y="1219200"/>
                </a:lnTo>
                <a:lnTo>
                  <a:pt x="5278831" y="1656956"/>
                </a:lnTo>
                <a:lnTo>
                  <a:pt x="5054600" y="898525"/>
                </a:lnTo>
                <a:lnTo>
                  <a:pt x="5054600" y="254000"/>
                </a:lnTo>
                <a:cubicBezTo>
                  <a:pt x="5054600" y="113715"/>
                  <a:pt x="4940884" y="0"/>
                  <a:pt x="4800600" y="0"/>
                </a:cubicBezTo>
                <a:lnTo>
                  <a:pt x="25400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421829" y="5222862"/>
            <a:ext cx="76200" cy="599338"/>
          </a:xfrm>
          <a:custGeom>
            <a:avLst/>
            <a:gdLst>
              <a:gd name="connsiteX0" fmla="*/ 38100 w 76200"/>
              <a:gd name="connsiteY0" fmla="*/ 38100 h 599338"/>
              <a:gd name="connsiteX1" fmla="*/ 38100 w 76200"/>
              <a:gd name="connsiteY1" fmla="*/ 523138 h 599338"/>
              <a:gd name="connsiteX2" fmla="*/ 38100 w 76200"/>
              <a:gd name="connsiteY2" fmla="*/ 561238 h 5993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599338">
                <a:moveTo>
                  <a:pt x="38100" y="38100"/>
                </a:moveTo>
                <a:lnTo>
                  <a:pt x="38100" y="523138"/>
                </a:lnTo>
                <a:lnTo>
                  <a:pt x="38100" y="561238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269429" y="5707900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421829" y="5707900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25900" y="1727200"/>
            <a:ext cx="3492500" cy="5080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98700" y="3644900"/>
            <a:ext cx="8064500" cy="4572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01000" y="6121400"/>
            <a:ext cx="4572000" cy="4572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7073900"/>
            <a:ext cx="4572000" cy="44450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194303" y="8661400"/>
            <a:ext cx="723903" cy="723900"/>
          </a:xfrm>
          <a:custGeom>
            <a:avLst/>
            <a:gdLst>
              <a:gd name="connsiteX0" fmla="*/ 617890 w 723903"/>
              <a:gd name="connsiteY0" fmla="*/ 106012 h 723900"/>
              <a:gd name="connsiteX1" fmla="*/ 617890 w 723903"/>
              <a:gd name="connsiteY1" fmla="*/ 617887 h 723900"/>
              <a:gd name="connsiteX2" fmla="*/ 106003 w 723903"/>
              <a:gd name="connsiteY2" fmla="*/ 617887 h 723900"/>
              <a:gd name="connsiteX3" fmla="*/ 106003 w 723903"/>
              <a:gd name="connsiteY3" fmla="*/ 106012 h 723900"/>
              <a:gd name="connsiteX4" fmla="*/ 617890 w 723903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2"/>
                </a:moveTo>
                <a:cubicBezTo>
                  <a:pt x="759240" y="247363"/>
                  <a:pt x="759240" y="476536"/>
                  <a:pt x="617890" y="617887"/>
                </a:cubicBezTo>
                <a:cubicBezTo>
                  <a:pt x="476539" y="759237"/>
                  <a:pt x="247354" y="759237"/>
                  <a:pt x="106003" y="617887"/>
                </a:cubicBezTo>
                <a:cubicBezTo>
                  <a:pt x="-35334" y="476536"/>
                  <a:pt x="-35334" y="247363"/>
                  <a:pt x="106003" y="106012"/>
                </a:cubicBezTo>
                <a:cubicBezTo>
                  <a:pt x="247354" y="-35337"/>
                  <a:pt x="476539" y="-35337"/>
                  <a:pt x="617890" y="10601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149853" y="86169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7 h 812800"/>
              <a:gd name="connsiteX2" fmla="*/ 150453 w 812803"/>
              <a:gd name="connsiteY2" fmla="*/ 662337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6"/>
                  <a:pt x="662340" y="662337"/>
                </a:cubicBezTo>
                <a:cubicBezTo>
                  <a:pt x="520989" y="803688"/>
                  <a:pt x="291804" y="803688"/>
                  <a:pt x="150453" y="662337"/>
                </a:cubicBezTo>
                <a:cubicBezTo>
                  <a:pt x="9115" y="520986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494070" y="7546975"/>
            <a:ext cx="89712" cy="889431"/>
          </a:xfrm>
          <a:custGeom>
            <a:avLst/>
            <a:gdLst>
              <a:gd name="connsiteX0" fmla="*/ 38100 w 89712"/>
              <a:gd name="connsiteY0" fmla="*/ 38100 h 889431"/>
              <a:gd name="connsiteX1" fmla="*/ 50977 w 89712"/>
              <a:gd name="connsiteY1" fmla="*/ 813231 h 889431"/>
              <a:gd name="connsiteX2" fmla="*/ 51612 w 89712"/>
              <a:gd name="connsiteY2" fmla="*/ 851331 h 889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9712" h="889431">
                <a:moveTo>
                  <a:pt x="38100" y="38100"/>
                </a:moveTo>
                <a:lnTo>
                  <a:pt x="50977" y="813231"/>
                </a:lnTo>
                <a:lnTo>
                  <a:pt x="51612" y="85133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354573" y="8319579"/>
            <a:ext cx="380949" cy="332688"/>
          </a:xfrm>
          <a:custGeom>
            <a:avLst/>
            <a:gdLst>
              <a:gd name="connsiteX0" fmla="*/ 38100 w 380949"/>
              <a:gd name="connsiteY0" fmla="*/ 43167 h 332688"/>
              <a:gd name="connsiteX1" fmla="*/ 194691 w 380949"/>
              <a:gd name="connsiteY1" fmla="*/ 294588 h 332688"/>
              <a:gd name="connsiteX2" fmla="*/ 342849 w 380949"/>
              <a:gd name="connsiteY2" fmla="*/ 38100 h 332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0949" h="332688">
                <a:moveTo>
                  <a:pt x="38100" y="43167"/>
                </a:moveTo>
                <a:lnTo>
                  <a:pt x="194691" y="294588"/>
                </a:lnTo>
                <a:lnTo>
                  <a:pt x="342849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506948" y="8322106"/>
            <a:ext cx="152400" cy="330161"/>
          </a:xfrm>
          <a:custGeom>
            <a:avLst/>
            <a:gdLst>
              <a:gd name="connsiteX0" fmla="*/ 38100 w 152400"/>
              <a:gd name="connsiteY0" fmla="*/ 38100 h 330161"/>
              <a:gd name="connsiteX1" fmla="*/ 42316 w 152400"/>
              <a:gd name="connsiteY1" fmla="*/ 292062 h 330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161">
                <a:moveTo>
                  <a:pt x="38100" y="38100"/>
                </a:moveTo>
                <a:lnTo>
                  <a:pt x="42316" y="29206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086606" y="5994393"/>
            <a:ext cx="723900" cy="723899"/>
          </a:xfrm>
          <a:custGeom>
            <a:avLst/>
            <a:gdLst>
              <a:gd name="connsiteX0" fmla="*/ 617887 w 723900"/>
              <a:gd name="connsiteY0" fmla="*/ 106012 h 723899"/>
              <a:gd name="connsiteX1" fmla="*/ 617887 w 723900"/>
              <a:gd name="connsiteY1" fmla="*/ 617886 h 723899"/>
              <a:gd name="connsiteX2" fmla="*/ 106013 w 723900"/>
              <a:gd name="connsiteY2" fmla="*/ 617886 h 723899"/>
              <a:gd name="connsiteX3" fmla="*/ 106013 w 723900"/>
              <a:gd name="connsiteY3" fmla="*/ 106012 h 723899"/>
              <a:gd name="connsiteX4" fmla="*/ 617887 w 723900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899">
                <a:moveTo>
                  <a:pt x="617887" y="106012"/>
                </a:moveTo>
                <a:cubicBezTo>
                  <a:pt x="759238" y="247363"/>
                  <a:pt x="759238" y="476548"/>
                  <a:pt x="617887" y="617886"/>
                </a:cubicBezTo>
                <a:cubicBezTo>
                  <a:pt x="476536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7"/>
                  <a:pt x="476536" y="-35337"/>
                  <a:pt x="617887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042156" y="5949953"/>
            <a:ext cx="812800" cy="812803"/>
          </a:xfrm>
          <a:custGeom>
            <a:avLst/>
            <a:gdLst>
              <a:gd name="connsiteX0" fmla="*/ 662337 w 812800"/>
              <a:gd name="connsiteY0" fmla="*/ 150453 h 812803"/>
              <a:gd name="connsiteX1" fmla="*/ 662337 w 812800"/>
              <a:gd name="connsiteY1" fmla="*/ 662340 h 812803"/>
              <a:gd name="connsiteX2" fmla="*/ 150463 w 812800"/>
              <a:gd name="connsiteY2" fmla="*/ 662340 h 812803"/>
              <a:gd name="connsiteX3" fmla="*/ 150463 w 812800"/>
              <a:gd name="connsiteY3" fmla="*/ 150453 h 812803"/>
              <a:gd name="connsiteX4" fmla="*/ 662337 w 812800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3">
                <a:moveTo>
                  <a:pt x="662337" y="150453"/>
                </a:moveTo>
                <a:cubicBezTo>
                  <a:pt x="803688" y="291804"/>
                  <a:pt x="803688" y="520989"/>
                  <a:pt x="662337" y="662340"/>
                </a:cubicBezTo>
                <a:cubicBezTo>
                  <a:pt x="520986" y="803691"/>
                  <a:pt x="291801" y="803691"/>
                  <a:pt x="150463" y="662340"/>
                </a:cubicBezTo>
                <a:cubicBezTo>
                  <a:pt x="9112" y="520989"/>
                  <a:pt x="9112" y="291804"/>
                  <a:pt x="150463" y="150453"/>
                </a:cubicBezTo>
                <a:cubicBezTo>
                  <a:pt x="291801" y="9115"/>
                  <a:pt x="520986" y="9115"/>
                  <a:pt x="662337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181603" y="6908793"/>
            <a:ext cx="723903" cy="723899"/>
          </a:xfrm>
          <a:custGeom>
            <a:avLst/>
            <a:gdLst>
              <a:gd name="connsiteX0" fmla="*/ 617890 w 723903"/>
              <a:gd name="connsiteY0" fmla="*/ 106012 h 723899"/>
              <a:gd name="connsiteX1" fmla="*/ 617890 w 723903"/>
              <a:gd name="connsiteY1" fmla="*/ 617886 h 723899"/>
              <a:gd name="connsiteX2" fmla="*/ 106003 w 723903"/>
              <a:gd name="connsiteY2" fmla="*/ 617886 h 723899"/>
              <a:gd name="connsiteX3" fmla="*/ 106003 w 723903"/>
              <a:gd name="connsiteY3" fmla="*/ 106012 h 723899"/>
              <a:gd name="connsiteX4" fmla="*/ 617890 w 723903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899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8"/>
                  <a:pt x="476539" y="-35338"/>
                  <a:pt x="617890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137153" y="68643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7 h 812800"/>
              <a:gd name="connsiteX2" fmla="*/ 150453 w 812803"/>
              <a:gd name="connsiteY2" fmla="*/ 662337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6"/>
                  <a:pt x="662340" y="662337"/>
                </a:cubicBezTo>
                <a:cubicBezTo>
                  <a:pt x="520989" y="803688"/>
                  <a:pt x="291804" y="803688"/>
                  <a:pt x="150453" y="662337"/>
                </a:cubicBezTo>
                <a:cubicBezTo>
                  <a:pt x="9115" y="520986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044374" y="6432219"/>
            <a:ext cx="1117231" cy="661987"/>
          </a:xfrm>
          <a:custGeom>
            <a:avLst/>
            <a:gdLst>
              <a:gd name="connsiteX0" fmla="*/ 1079131 w 1117231"/>
              <a:gd name="connsiteY0" fmla="*/ 38100 h 661987"/>
              <a:gd name="connsiteX1" fmla="*/ 71373 w 1117231"/>
              <a:gd name="connsiteY1" fmla="*/ 605167 h 661987"/>
              <a:gd name="connsiteX2" fmla="*/ 38100 w 1117231"/>
              <a:gd name="connsiteY2" fmla="*/ 623887 h 661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17231" h="661987">
                <a:moveTo>
                  <a:pt x="1079131" y="38100"/>
                </a:moveTo>
                <a:lnTo>
                  <a:pt x="71373" y="605167"/>
                </a:lnTo>
                <a:lnTo>
                  <a:pt x="38100" y="623887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856223" y="6866496"/>
            <a:ext cx="372300" cy="341845"/>
          </a:xfrm>
          <a:custGeom>
            <a:avLst/>
            <a:gdLst>
              <a:gd name="connsiteX0" fmla="*/ 184721 w 372300"/>
              <a:gd name="connsiteY0" fmla="*/ 38100 h 341845"/>
              <a:gd name="connsiteX1" fmla="*/ 38100 w 372300"/>
              <a:gd name="connsiteY1" fmla="*/ 295478 h 341845"/>
              <a:gd name="connsiteX2" fmla="*/ 334200 w 372300"/>
              <a:gd name="connsiteY2" fmla="*/ 303745 h 3418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72300" h="341845">
                <a:moveTo>
                  <a:pt x="184721" y="38100"/>
                </a:moveTo>
                <a:lnTo>
                  <a:pt x="38100" y="295478"/>
                </a:lnTo>
                <a:lnTo>
                  <a:pt x="334200" y="303745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856223" y="6999325"/>
            <a:ext cx="297561" cy="200748"/>
          </a:xfrm>
          <a:custGeom>
            <a:avLst/>
            <a:gdLst>
              <a:gd name="connsiteX0" fmla="*/ 259460 w 297561"/>
              <a:gd name="connsiteY0" fmla="*/ 38100 h 200748"/>
              <a:gd name="connsiteX1" fmla="*/ 38100 w 297561"/>
              <a:gd name="connsiteY1" fmla="*/ 162648 h 200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7561" h="200748">
                <a:moveTo>
                  <a:pt x="259460" y="38100"/>
                </a:moveTo>
                <a:lnTo>
                  <a:pt x="38100" y="162648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086606" y="4521193"/>
            <a:ext cx="723900" cy="723900"/>
          </a:xfrm>
          <a:custGeom>
            <a:avLst/>
            <a:gdLst>
              <a:gd name="connsiteX0" fmla="*/ 617887 w 723900"/>
              <a:gd name="connsiteY0" fmla="*/ 106012 h 723900"/>
              <a:gd name="connsiteX1" fmla="*/ 617887 w 723900"/>
              <a:gd name="connsiteY1" fmla="*/ 617886 h 723900"/>
              <a:gd name="connsiteX2" fmla="*/ 106013 w 723900"/>
              <a:gd name="connsiteY2" fmla="*/ 617886 h 723900"/>
              <a:gd name="connsiteX3" fmla="*/ 106013 w 723900"/>
              <a:gd name="connsiteY3" fmla="*/ 106012 h 723900"/>
              <a:gd name="connsiteX4" fmla="*/ 617887 w 723900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617887" y="106012"/>
                </a:moveTo>
                <a:cubicBezTo>
                  <a:pt x="759238" y="247363"/>
                  <a:pt x="759238" y="476548"/>
                  <a:pt x="617887" y="617886"/>
                </a:cubicBezTo>
                <a:cubicBezTo>
                  <a:pt x="476536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7"/>
                  <a:pt x="476536" y="-35337"/>
                  <a:pt x="617887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042156" y="4476753"/>
            <a:ext cx="812800" cy="812803"/>
          </a:xfrm>
          <a:custGeom>
            <a:avLst/>
            <a:gdLst>
              <a:gd name="connsiteX0" fmla="*/ 662337 w 812800"/>
              <a:gd name="connsiteY0" fmla="*/ 150453 h 812803"/>
              <a:gd name="connsiteX1" fmla="*/ 662337 w 812800"/>
              <a:gd name="connsiteY1" fmla="*/ 662340 h 812803"/>
              <a:gd name="connsiteX2" fmla="*/ 150463 w 812800"/>
              <a:gd name="connsiteY2" fmla="*/ 662340 h 812803"/>
              <a:gd name="connsiteX3" fmla="*/ 150463 w 812800"/>
              <a:gd name="connsiteY3" fmla="*/ 150453 h 812803"/>
              <a:gd name="connsiteX4" fmla="*/ 662337 w 812800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3">
                <a:moveTo>
                  <a:pt x="662337" y="150453"/>
                </a:moveTo>
                <a:cubicBezTo>
                  <a:pt x="803688" y="291804"/>
                  <a:pt x="803688" y="520989"/>
                  <a:pt x="662337" y="662340"/>
                </a:cubicBezTo>
                <a:cubicBezTo>
                  <a:pt x="520986" y="803690"/>
                  <a:pt x="291801" y="803690"/>
                  <a:pt x="150463" y="662340"/>
                </a:cubicBezTo>
                <a:cubicBezTo>
                  <a:pt x="9112" y="520989"/>
                  <a:pt x="9112" y="291804"/>
                  <a:pt x="150463" y="150453"/>
                </a:cubicBezTo>
                <a:cubicBezTo>
                  <a:pt x="291801" y="9115"/>
                  <a:pt x="520986" y="9115"/>
                  <a:pt x="662337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421829" y="5222862"/>
            <a:ext cx="76200" cy="599338"/>
          </a:xfrm>
          <a:custGeom>
            <a:avLst/>
            <a:gdLst>
              <a:gd name="connsiteX0" fmla="*/ 38100 w 76200"/>
              <a:gd name="connsiteY0" fmla="*/ 38100 h 599338"/>
              <a:gd name="connsiteX1" fmla="*/ 38100 w 76200"/>
              <a:gd name="connsiteY1" fmla="*/ 523138 h 599338"/>
              <a:gd name="connsiteX2" fmla="*/ 38100 w 76200"/>
              <a:gd name="connsiteY2" fmla="*/ 561238 h 5993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200" h="599338">
                <a:moveTo>
                  <a:pt x="38100" y="38100"/>
                </a:moveTo>
                <a:lnTo>
                  <a:pt x="38100" y="523138"/>
                </a:lnTo>
                <a:lnTo>
                  <a:pt x="38100" y="561238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269429" y="5707900"/>
            <a:ext cx="381000" cy="330200"/>
          </a:xfrm>
          <a:custGeom>
            <a:avLst/>
            <a:gdLst>
              <a:gd name="connsiteX0" fmla="*/ 38100 w 381000"/>
              <a:gd name="connsiteY0" fmla="*/ 38100 h 330200"/>
              <a:gd name="connsiteX1" fmla="*/ 190500 w 381000"/>
              <a:gd name="connsiteY1" fmla="*/ 292100 h 330200"/>
              <a:gd name="connsiteX2" fmla="*/ 342900 w 381000"/>
              <a:gd name="connsiteY2" fmla="*/ 38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1000" h="330200">
                <a:moveTo>
                  <a:pt x="38100" y="38100"/>
                </a:moveTo>
                <a:lnTo>
                  <a:pt x="190500" y="292100"/>
                </a:lnTo>
                <a:lnTo>
                  <a:pt x="342900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421829" y="5707900"/>
            <a:ext cx="152400" cy="330200"/>
          </a:xfrm>
          <a:custGeom>
            <a:avLst/>
            <a:gdLst>
              <a:gd name="connsiteX0" fmla="*/ 38100 w 152400"/>
              <a:gd name="connsiteY0" fmla="*/ 38100 h 330200"/>
              <a:gd name="connsiteX1" fmla="*/ 38100 w 152400"/>
              <a:gd name="connsiteY1" fmla="*/ 292100 h 330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200">
                <a:moveTo>
                  <a:pt x="38100" y="38100"/>
                </a:moveTo>
                <a:lnTo>
                  <a:pt x="38100" y="292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83000" y="1739900"/>
            <a:ext cx="5473700" cy="5969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4648200"/>
            <a:ext cx="4559300" cy="4445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01000" y="6121400"/>
            <a:ext cx="4572000" cy="4572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7073900"/>
            <a:ext cx="4572000" cy="444500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E0D9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828800"/>
            <a:ext cx="3149600" cy="9398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7000" y="3886200"/>
            <a:ext cx="5041900" cy="8509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1400" y="5537200"/>
            <a:ext cx="10972800" cy="8382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92200" y="7137400"/>
            <a:ext cx="10960100" cy="889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194303" y="8661400"/>
            <a:ext cx="723903" cy="723900"/>
          </a:xfrm>
          <a:custGeom>
            <a:avLst/>
            <a:gdLst>
              <a:gd name="connsiteX0" fmla="*/ 617890 w 723903"/>
              <a:gd name="connsiteY0" fmla="*/ 106012 h 723900"/>
              <a:gd name="connsiteX1" fmla="*/ 617890 w 723903"/>
              <a:gd name="connsiteY1" fmla="*/ 617887 h 723900"/>
              <a:gd name="connsiteX2" fmla="*/ 106003 w 723903"/>
              <a:gd name="connsiteY2" fmla="*/ 617887 h 723900"/>
              <a:gd name="connsiteX3" fmla="*/ 106003 w 723903"/>
              <a:gd name="connsiteY3" fmla="*/ 106012 h 723900"/>
              <a:gd name="connsiteX4" fmla="*/ 617890 w 723903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2"/>
                </a:moveTo>
                <a:cubicBezTo>
                  <a:pt x="759240" y="247363"/>
                  <a:pt x="759240" y="476536"/>
                  <a:pt x="617890" y="617887"/>
                </a:cubicBezTo>
                <a:cubicBezTo>
                  <a:pt x="476539" y="759237"/>
                  <a:pt x="247354" y="759237"/>
                  <a:pt x="106003" y="617887"/>
                </a:cubicBezTo>
                <a:cubicBezTo>
                  <a:pt x="-35334" y="476536"/>
                  <a:pt x="-35334" y="247363"/>
                  <a:pt x="106003" y="106012"/>
                </a:cubicBezTo>
                <a:cubicBezTo>
                  <a:pt x="247354" y="-35337"/>
                  <a:pt x="476539" y="-35337"/>
                  <a:pt x="617890" y="10601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149853" y="86169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7 h 812800"/>
              <a:gd name="connsiteX2" fmla="*/ 150453 w 812803"/>
              <a:gd name="connsiteY2" fmla="*/ 662337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6"/>
                  <a:pt x="662340" y="662337"/>
                </a:cubicBezTo>
                <a:cubicBezTo>
                  <a:pt x="520989" y="803688"/>
                  <a:pt x="291804" y="803688"/>
                  <a:pt x="150453" y="662337"/>
                </a:cubicBezTo>
                <a:cubicBezTo>
                  <a:pt x="9115" y="520986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494070" y="7546975"/>
            <a:ext cx="89712" cy="889431"/>
          </a:xfrm>
          <a:custGeom>
            <a:avLst/>
            <a:gdLst>
              <a:gd name="connsiteX0" fmla="*/ 38100 w 89712"/>
              <a:gd name="connsiteY0" fmla="*/ 38100 h 889431"/>
              <a:gd name="connsiteX1" fmla="*/ 50977 w 89712"/>
              <a:gd name="connsiteY1" fmla="*/ 813231 h 889431"/>
              <a:gd name="connsiteX2" fmla="*/ 51612 w 89712"/>
              <a:gd name="connsiteY2" fmla="*/ 851331 h 889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9712" h="889431">
                <a:moveTo>
                  <a:pt x="38100" y="38100"/>
                </a:moveTo>
                <a:lnTo>
                  <a:pt x="50977" y="813231"/>
                </a:lnTo>
                <a:lnTo>
                  <a:pt x="51612" y="85133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354573" y="8319579"/>
            <a:ext cx="380949" cy="332688"/>
          </a:xfrm>
          <a:custGeom>
            <a:avLst/>
            <a:gdLst>
              <a:gd name="connsiteX0" fmla="*/ 38100 w 380949"/>
              <a:gd name="connsiteY0" fmla="*/ 43167 h 332688"/>
              <a:gd name="connsiteX1" fmla="*/ 194691 w 380949"/>
              <a:gd name="connsiteY1" fmla="*/ 294588 h 332688"/>
              <a:gd name="connsiteX2" fmla="*/ 342849 w 380949"/>
              <a:gd name="connsiteY2" fmla="*/ 38100 h 332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0949" h="332688">
                <a:moveTo>
                  <a:pt x="38100" y="43167"/>
                </a:moveTo>
                <a:lnTo>
                  <a:pt x="194691" y="294588"/>
                </a:lnTo>
                <a:lnTo>
                  <a:pt x="342849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506948" y="8322106"/>
            <a:ext cx="152400" cy="330161"/>
          </a:xfrm>
          <a:custGeom>
            <a:avLst/>
            <a:gdLst>
              <a:gd name="connsiteX0" fmla="*/ 38100 w 152400"/>
              <a:gd name="connsiteY0" fmla="*/ 38100 h 330161"/>
              <a:gd name="connsiteX1" fmla="*/ 42316 w 152400"/>
              <a:gd name="connsiteY1" fmla="*/ 292062 h 330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161">
                <a:moveTo>
                  <a:pt x="38100" y="38100"/>
                </a:moveTo>
                <a:lnTo>
                  <a:pt x="42316" y="29206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086606" y="7543793"/>
            <a:ext cx="723900" cy="723899"/>
          </a:xfrm>
          <a:custGeom>
            <a:avLst/>
            <a:gdLst>
              <a:gd name="connsiteX0" fmla="*/ 617887 w 723900"/>
              <a:gd name="connsiteY0" fmla="*/ 106012 h 723899"/>
              <a:gd name="connsiteX1" fmla="*/ 617887 w 723900"/>
              <a:gd name="connsiteY1" fmla="*/ 617886 h 723899"/>
              <a:gd name="connsiteX2" fmla="*/ 106013 w 723900"/>
              <a:gd name="connsiteY2" fmla="*/ 617886 h 723899"/>
              <a:gd name="connsiteX3" fmla="*/ 106013 w 723900"/>
              <a:gd name="connsiteY3" fmla="*/ 106012 h 723899"/>
              <a:gd name="connsiteX4" fmla="*/ 617887 w 723900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899">
                <a:moveTo>
                  <a:pt x="617887" y="106012"/>
                </a:moveTo>
                <a:cubicBezTo>
                  <a:pt x="759238" y="247363"/>
                  <a:pt x="759238" y="476548"/>
                  <a:pt x="617887" y="617886"/>
                </a:cubicBezTo>
                <a:cubicBezTo>
                  <a:pt x="476536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8"/>
                  <a:pt x="476536" y="-35338"/>
                  <a:pt x="617887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042156" y="7499356"/>
            <a:ext cx="812800" cy="812800"/>
          </a:xfrm>
          <a:custGeom>
            <a:avLst/>
            <a:gdLst>
              <a:gd name="connsiteX0" fmla="*/ 662337 w 812800"/>
              <a:gd name="connsiteY0" fmla="*/ 150463 h 812800"/>
              <a:gd name="connsiteX1" fmla="*/ 662337 w 812800"/>
              <a:gd name="connsiteY1" fmla="*/ 662337 h 812800"/>
              <a:gd name="connsiteX2" fmla="*/ 150463 w 812800"/>
              <a:gd name="connsiteY2" fmla="*/ 662337 h 812800"/>
              <a:gd name="connsiteX3" fmla="*/ 150463 w 812800"/>
              <a:gd name="connsiteY3" fmla="*/ 150463 h 812800"/>
              <a:gd name="connsiteX4" fmla="*/ 662337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7" y="150463"/>
                </a:moveTo>
                <a:cubicBezTo>
                  <a:pt x="803688" y="291801"/>
                  <a:pt x="803688" y="520986"/>
                  <a:pt x="662337" y="662337"/>
                </a:cubicBezTo>
                <a:cubicBezTo>
                  <a:pt x="520986" y="803688"/>
                  <a:pt x="291801" y="803688"/>
                  <a:pt x="150463" y="662337"/>
                </a:cubicBezTo>
                <a:cubicBezTo>
                  <a:pt x="9112" y="520986"/>
                  <a:pt x="9112" y="291801"/>
                  <a:pt x="150463" y="150463"/>
                </a:cubicBezTo>
                <a:cubicBezTo>
                  <a:pt x="291801" y="9112"/>
                  <a:pt x="520986" y="9112"/>
                  <a:pt x="662337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048654" y="8126615"/>
            <a:ext cx="1199743" cy="680275"/>
          </a:xfrm>
          <a:custGeom>
            <a:avLst/>
            <a:gdLst>
              <a:gd name="connsiteX0" fmla="*/ 1161643 w 1199743"/>
              <a:gd name="connsiteY0" fmla="*/ 38100 h 680275"/>
              <a:gd name="connsiteX1" fmla="*/ 71716 w 1199743"/>
              <a:gd name="connsiteY1" fmla="*/ 624103 h 680275"/>
              <a:gd name="connsiteX2" fmla="*/ 38100 w 1199743"/>
              <a:gd name="connsiteY2" fmla="*/ 642175 h 680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99743" h="680275">
                <a:moveTo>
                  <a:pt x="1161643" y="38100"/>
                </a:moveTo>
                <a:lnTo>
                  <a:pt x="71716" y="624103"/>
                </a:lnTo>
                <a:lnTo>
                  <a:pt x="38100" y="642175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858497" y="8578430"/>
            <a:ext cx="372084" cy="344653"/>
          </a:xfrm>
          <a:custGeom>
            <a:avLst/>
            <a:gdLst>
              <a:gd name="connsiteX0" fmla="*/ 189648 w 372084"/>
              <a:gd name="connsiteY0" fmla="*/ 38100 h 344653"/>
              <a:gd name="connsiteX1" fmla="*/ 38100 w 372084"/>
              <a:gd name="connsiteY1" fmla="*/ 292608 h 344653"/>
              <a:gd name="connsiteX2" fmla="*/ 333984 w 372084"/>
              <a:gd name="connsiteY2" fmla="*/ 306552 h 3446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72084" h="344653">
                <a:moveTo>
                  <a:pt x="189648" y="38100"/>
                </a:moveTo>
                <a:lnTo>
                  <a:pt x="38100" y="292608"/>
                </a:lnTo>
                <a:lnTo>
                  <a:pt x="333984" y="30655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858497" y="8712657"/>
            <a:ext cx="299910" cy="196481"/>
          </a:xfrm>
          <a:custGeom>
            <a:avLst/>
            <a:gdLst>
              <a:gd name="connsiteX0" fmla="*/ 261810 w 299910"/>
              <a:gd name="connsiteY0" fmla="*/ 38100 h 196481"/>
              <a:gd name="connsiteX1" fmla="*/ 38100 w 299910"/>
              <a:gd name="connsiteY1" fmla="*/ 158381 h 1964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9910" h="196481">
                <a:moveTo>
                  <a:pt x="261810" y="38100"/>
                </a:moveTo>
                <a:lnTo>
                  <a:pt x="38100" y="15838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181603" y="6908793"/>
            <a:ext cx="723903" cy="723899"/>
          </a:xfrm>
          <a:custGeom>
            <a:avLst/>
            <a:gdLst>
              <a:gd name="connsiteX0" fmla="*/ 617890 w 723903"/>
              <a:gd name="connsiteY0" fmla="*/ 106012 h 723899"/>
              <a:gd name="connsiteX1" fmla="*/ 617890 w 723903"/>
              <a:gd name="connsiteY1" fmla="*/ 617886 h 723899"/>
              <a:gd name="connsiteX2" fmla="*/ 106003 w 723903"/>
              <a:gd name="connsiteY2" fmla="*/ 617886 h 723899"/>
              <a:gd name="connsiteX3" fmla="*/ 106003 w 723903"/>
              <a:gd name="connsiteY3" fmla="*/ 106012 h 723899"/>
              <a:gd name="connsiteX4" fmla="*/ 617890 w 723903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899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8"/>
                  <a:pt x="476539" y="-35338"/>
                  <a:pt x="617890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137153" y="68643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7 h 812800"/>
              <a:gd name="connsiteX2" fmla="*/ 150453 w 812803"/>
              <a:gd name="connsiteY2" fmla="*/ 662337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6"/>
                  <a:pt x="662340" y="662337"/>
                </a:cubicBezTo>
                <a:cubicBezTo>
                  <a:pt x="520989" y="803688"/>
                  <a:pt x="291804" y="803688"/>
                  <a:pt x="150453" y="662337"/>
                </a:cubicBezTo>
                <a:cubicBezTo>
                  <a:pt x="9115" y="520986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404100" y="6464300"/>
            <a:ext cx="89712" cy="889431"/>
          </a:xfrm>
          <a:custGeom>
            <a:avLst/>
            <a:gdLst>
              <a:gd name="connsiteX0" fmla="*/ 38100 w 89712"/>
              <a:gd name="connsiteY0" fmla="*/ 38100 h 889431"/>
              <a:gd name="connsiteX1" fmla="*/ 50977 w 89712"/>
              <a:gd name="connsiteY1" fmla="*/ 813231 h 889431"/>
              <a:gd name="connsiteX2" fmla="*/ 51613 w 89712"/>
              <a:gd name="connsiteY2" fmla="*/ 851331 h 889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9712" h="889431">
                <a:moveTo>
                  <a:pt x="38100" y="38100"/>
                </a:moveTo>
                <a:lnTo>
                  <a:pt x="50977" y="813231"/>
                </a:lnTo>
                <a:lnTo>
                  <a:pt x="51613" y="85133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264590" y="7236904"/>
            <a:ext cx="380962" cy="332688"/>
          </a:xfrm>
          <a:custGeom>
            <a:avLst/>
            <a:gdLst>
              <a:gd name="connsiteX0" fmla="*/ 38100 w 380962"/>
              <a:gd name="connsiteY0" fmla="*/ 43167 h 332688"/>
              <a:gd name="connsiteX1" fmla="*/ 194703 w 380962"/>
              <a:gd name="connsiteY1" fmla="*/ 294588 h 332688"/>
              <a:gd name="connsiteX2" fmla="*/ 342862 w 380962"/>
              <a:gd name="connsiteY2" fmla="*/ 38100 h 332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0962" h="332688">
                <a:moveTo>
                  <a:pt x="38100" y="43167"/>
                </a:moveTo>
                <a:lnTo>
                  <a:pt x="194703" y="294588"/>
                </a:lnTo>
                <a:lnTo>
                  <a:pt x="342862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416977" y="7239431"/>
            <a:ext cx="152400" cy="330161"/>
          </a:xfrm>
          <a:custGeom>
            <a:avLst/>
            <a:gdLst>
              <a:gd name="connsiteX0" fmla="*/ 38100 w 152400"/>
              <a:gd name="connsiteY0" fmla="*/ 38100 h 330161"/>
              <a:gd name="connsiteX1" fmla="*/ 42316 w 152400"/>
              <a:gd name="connsiteY1" fmla="*/ 292062 h 330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161">
                <a:moveTo>
                  <a:pt x="38100" y="38100"/>
                </a:moveTo>
                <a:lnTo>
                  <a:pt x="42316" y="29206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086606" y="5829293"/>
            <a:ext cx="723900" cy="723900"/>
          </a:xfrm>
          <a:custGeom>
            <a:avLst/>
            <a:gdLst>
              <a:gd name="connsiteX0" fmla="*/ 617887 w 723900"/>
              <a:gd name="connsiteY0" fmla="*/ 106012 h 723900"/>
              <a:gd name="connsiteX1" fmla="*/ 617887 w 723900"/>
              <a:gd name="connsiteY1" fmla="*/ 617886 h 723900"/>
              <a:gd name="connsiteX2" fmla="*/ 106013 w 723900"/>
              <a:gd name="connsiteY2" fmla="*/ 617886 h 723900"/>
              <a:gd name="connsiteX3" fmla="*/ 106013 w 723900"/>
              <a:gd name="connsiteY3" fmla="*/ 106012 h 723900"/>
              <a:gd name="connsiteX4" fmla="*/ 617887 w 723900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617887" y="106012"/>
                </a:moveTo>
                <a:cubicBezTo>
                  <a:pt x="759238" y="247363"/>
                  <a:pt x="759238" y="476548"/>
                  <a:pt x="617887" y="617886"/>
                </a:cubicBezTo>
                <a:cubicBezTo>
                  <a:pt x="476536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7"/>
                  <a:pt x="476536" y="-35337"/>
                  <a:pt x="617887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042156" y="5784853"/>
            <a:ext cx="812800" cy="812793"/>
          </a:xfrm>
          <a:custGeom>
            <a:avLst/>
            <a:gdLst>
              <a:gd name="connsiteX0" fmla="*/ 662337 w 812800"/>
              <a:gd name="connsiteY0" fmla="*/ 150453 h 812793"/>
              <a:gd name="connsiteX1" fmla="*/ 662337 w 812800"/>
              <a:gd name="connsiteY1" fmla="*/ 662340 h 812793"/>
              <a:gd name="connsiteX2" fmla="*/ 150463 w 812800"/>
              <a:gd name="connsiteY2" fmla="*/ 662340 h 812793"/>
              <a:gd name="connsiteX3" fmla="*/ 150463 w 812800"/>
              <a:gd name="connsiteY3" fmla="*/ 150453 h 812793"/>
              <a:gd name="connsiteX4" fmla="*/ 662337 w 812800"/>
              <a:gd name="connsiteY4" fmla="*/ 150453 h 8127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793">
                <a:moveTo>
                  <a:pt x="662337" y="150453"/>
                </a:moveTo>
                <a:cubicBezTo>
                  <a:pt x="803688" y="291804"/>
                  <a:pt x="803688" y="520989"/>
                  <a:pt x="662337" y="662340"/>
                </a:cubicBezTo>
                <a:cubicBezTo>
                  <a:pt x="520986" y="803678"/>
                  <a:pt x="291801" y="803678"/>
                  <a:pt x="150463" y="662340"/>
                </a:cubicBezTo>
                <a:cubicBezTo>
                  <a:pt x="9112" y="520989"/>
                  <a:pt x="9112" y="291804"/>
                  <a:pt x="150463" y="150453"/>
                </a:cubicBezTo>
                <a:cubicBezTo>
                  <a:pt x="291801" y="9115"/>
                  <a:pt x="520986" y="9115"/>
                  <a:pt x="662337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6900" y="1943100"/>
            <a:ext cx="2374900" cy="5842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5000" y="2019300"/>
            <a:ext cx="2578100" cy="5842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7073900"/>
            <a:ext cx="4572000" cy="4445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50100" y="2082800"/>
            <a:ext cx="1955800" cy="4064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271000" y="1943100"/>
            <a:ext cx="1765300" cy="5715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102600" y="5905500"/>
            <a:ext cx="4559300" cy="4445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102600" y="7670800"/>
            <a:ext cx="4572000" cy="457200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194303" y="8661400"/>
            <a:ext cx="723903" cy="723900"/>
          </a:xfrm>
          <a:custGeom>
            <a:avLst/>
            <a:gdLst>
              <a:gd name="connsiteX0" fmla="*/ 617890 w 723903"/>
              <a:gd name="connsiteY0" fmla="*/ 106012 h 723900"/>
              <a:gd name="connsiteX1" fmla="*/ 617890 w 723903"/>
              <a:gd name="connsiteY1" fmla="*/ 617887 h 723900"/>
              <a:gd name="connsiteX2" fmla="*/ 106003 w 723903"/>
              <a:gd name="connsiteY2" fmla="*/ 617887 h 723900"/>
              <a:gd name="connsiteX3" fmla="*/ 106003 w 723903"/>
              <a:gd name="connsiteY3" fmla="*/ 106012 h 723900"/>
              <a:gd name="connsiteX4" fmla="*/ 617890 w 723903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900">
                <a:moveTo>
                  <a:pt x="617890" y="106012"/>
                </a:moveTo>
                <a:cubicBezTo>
                  <a:pt x="759240" y="247363"/>
                  <a:pt x="759240" y="476536"/>
                  <a:pt x="617890" y="617887"/>
                </a:cubicBezTo>
                <a:cubicBezTo>
                  <a:pt x="476539" y="759237"/>
                  <a:pt x="247354" y="759237"/>
                  <a:pt x="106003" y="617887"/>
                </a:cubicBezTo>
                <a:cubicBezTo>
                  <a:pt x="-35334" y="476536"/>
                  <a:pt x="-35334" y="247363"/>
                  <a:pt x="106003" y="106012"/>
                </a:cubicBezTo>
                <a:cubicBezTo>
                  <a:pt x="247354" y="-35337"/>
                  <a:pt x="476539" y="-35337"/>
                  <a:pt x="617890" y="10601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149853" y="86169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7 h 812800"/>
              <a:gd name="connsiteX2" fmla="*/ 150453 w 812803"/>
              <a:gd name="connsiteY2" fmla="*/ 662337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6"/>
                  <a:pt x="662340" y="662337"/>
                </a:cubicBezTo>
                <a:cubicBezTo>
                  <a:pt x="520989" y="803688"/>
                  <a:pt x="291804" y="803688"/>
                  <a:pt x="150453" y="662337"/>
                </a:cubicBezTo>
                <a:cubicBezTo>
                  <a:pt x="9115" y="520986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494070" y="7546975"/>
            <a:ext cx="89712" cy="889431"/>
          </a:xfrm>
          <a:custGeom>
            <a:avLst/>
            <a:gdLst>
              <a:gd name="connsiteX0" fmla="*/ 38100 w 89712"/>
              <a:gd name="connsiteY0" fmla="*/ 38100 h 889431"/>
              <a:gd name="connsiteX1" fmla="*/ 50977 w 89712"/>
              <a:gd name="connsiteY1" fmla="*/ 813231 h 889431"/>
              <a:gd name="connsiteX2" fmla="*/ 51612 w 89712"/>
              <a:gd name="connsiteY2" fmla="*/ 851331 h 889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9712" h="889431">
                <a:moveTo>
                  <a:pt x="38100" y="38100"/>
                </a:moveTo>
                <a:lnTo>
                  <a:pt x="50977" y="813231"/>
                </a:lnTo>
                <a:lnTo>
                  <a:pt x="51612" y="85133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354573" y="8319579"/>
            <a:ext cx="380949" cy="332688"/>
          </a:xfrm>
          <a:custGeom>
            <a:avLst/>
            <a:gdLst>
              <a:gd name="connsiteX0" fmla="*/ 38100 w 380949"/>
              <a:gd name="connsiteY0" fmla="*/ 43167 h 332688"/>
              <a:gd name="connsiteX1" fmla="*/ 194691 w 380949"/>
              <a:gd name="connsiteY1" fmla="*/ 294588 h 332688"/>
              <a:gd name="connsiteX2" fmla="*/ 342849 w 380949"/>
              <a:gd name="connsiteY2" fmla="*/ 38100 h 332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0949" h="332688">
                <a:moveTo>
                  <a:pt x="38100" y="43167"/>
                </a:moveTo>
                <a:lnTo>
                  <a:pt x="194691" y="294588"/>
                </a:lnTo>
                <a:lnTo>
                  <a:pt x="342849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506948" y="8322106"/>
            <a:ext cx="152400" cy="330161"/>
          </a:xfrm>
          <a:custGeom>
            <a:avLst/>
            <a:gdLst>
              <a:gd name="connsiteX0" fmla="*/ 38100 w 152400"/>
              <a:gd name="connsiteY0" fmla="*/ 38100 h 330161"/>
              <a:gd name="connsiteX1" fmla="*/ 42316 w 152400"/>
              <a:gd name="connsiteY1" fmla="*/ 292062 h 330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161">
                <a:moveTo>
                  <a:pt x="38100" y="38100"/>
                </a:moveTo>
                <a:lnTo>
                  <a:pt x="42316" y="29206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086606" y="7543793"/>
            <a:ext cx="723900" cy="723899"/>
          </a:xfrm>
          <a:custGeom>
            <a:avLst/>
            <a:gdLst>
              <a:gd name="connsiteX0" fmla="*/ 617887 w 723900"/>
              <a:gd name="connsiteY0" fmla="*/ 106012 h 723899"/>
              <a:gd name="connsiteX1" fmla="*/ 617887 w 723900"/>
              <a:gd name="connsiteY1" fmla="*/ 617886 h 723899"/>
              <a:gd name="connsiteX2" fmla="*/ 106013 w 723900"/>
              <a:gd name="connsiteY2" fmla="*/ 617886 h 723899"/>
              <a:gd name="connsiteX3" fmla="*/ 106013 w 723900"/>
              <a:gd name="connsiteY3" fmla="*/ 106012 h 723899"/>
              <a:gd name="connsiteX4" fmla="*/ 617887 w 723900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899">
                <a:moveTo>
                  <a:pt x="617887" y="106012"/>
                </a:moveTo>
                <a:cubicBezTo>
                  <a:pt x="759238" y="247363"/>
                  <a:pt x="759238" y="476548"/>
                  <a:pt x="617887" y="617886"/>
                </a:cubicBezTo>
                <a:cubicBezTo>
                  <a:pt x="476536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8"/>
                  <a:pt x="476536" y="-35338"/>
                  <a:pt x="617887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042156" y="7499356"/>
            <a:ext cx="812800" cy="812800"/>
          </a:xfrm>
          <a:custGeom>
            <a:avLst/>
            <a:gdLst>
              <a:gd name="connsiteX0" fmla="*/ 662337 w 812800"/>
              <a:gd name="connsiteY0" fmla="*/ 150463 h 812800"/>
              <a:gd name="connsiteX1" fmla="*/ 662337 w 812800"/>
              <a:gd name="connsiteY1" fmla="*/ 662337 h 812800"/>
              <a:gd name="connsiteX2" fmla="*/ 150463 w 812800"/>
              <a:gd name="connsiteY2" fmla="*/ 662337 h 812800"/>
              <a:gd name="connsiteX3" fmla="*/ 150463 w 812800"/>
              <a:gd name="connsiteY3" fmla="*/ 150463 h 812800"/>
              <a:gd name="connsiteX4" fmla="*/ 662337 w 812800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0">
                <a:moveTo>
                  <a:pt x="662337" y="150463"/>
                </a:moveTo>
                <a:cubicBezTo>
                  <a:pt x="803688" y="291801"/>
                  <a:pt x="803688" y="520986"/>
                  <a:pt x="662337" y="662337"/>
                </a:cubicBezTo>
                <a:cubicBezTo>
                  <a:pt x="520986" y="803688"/>
                  <a:pt x="291801" y="803688"/>
                  <a:pt x="150463" y="662337"/>
                </a:cubicBezTo>
                <a:cubicBezTo>
                  <a:pt x="9112" y="520986"/>
                  <a:pt x="9112" y="291801"/>
                  <a:pt x="150463" y="150463"/>
                </a:cubicBezTo>
                <a:cubicBezTo>
                  <a:pt x="291801" y="9112"/>
                  <a:pt x="520986" y="9112"/>
                  <a:pt x="662337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048654" y="8126615"/>
            <a:ext cx="1199743" cy="680275"/>
          </a:xfrm>
          <a:custGeom>
            <a:avLst/>
            <a:gdLst>
              <a:gd name="connsiteX0" fmla="*/ 1161643 w 1199743"/>
              <a:gd name="connsiteY0" fmla="*/ 38100 h 680275"/>
              <a:gd name="connsiteX1" fmla="*/ 71716 w 1199743"/>
              <a:gd name="connsiteY1" fmla="*/ 624103 h 680275"/>
              <a:gd name="connsiteX2" fmla="*/ 38100 w 1199743"/>
              <a:gd name="connsiteY2" fmla="*/ 642175 h 680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99743" h="680275">
                <a:moveTo>
                  <a:pt x="1161643" y="38100"/>
                </a:moveTo>
                <a:lnTo>
                  <a:pt x="71716" y="624103"/>
                </a:lnTo>
                <a:lnTo>
                  <a:pt x="38100" y="642175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858497" y="8578430"/>
            <a:ext cx="372084" cy="344653"/>
          </a:xfrm>
          <a:custGeom>
            <a:avLst/>
            <a:gdLst>
              <a:gd name="connsiteX0" fmla="*/ 189648 w 372084"/>
              <a:gd name="connsiteY0" fmla="*/ 38100 h 344653"/>
              <a:gd name="connsiteX1" fmla="*/ 38100 w 372084"/>
              <a:gd name="connsiteY1" fmla="*/ 292608 h 344653"/>
              <a:gd name="connsiteX2" fmla="*/ 333984 w 372084"/>
              <a:gd name="connsiteY2" fmla="*/ 306552 h 3446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72084" h="344653">
                <a:moveTo>
                  <a:pt x="189648" y="38100"/>
                </a:moveTo>
                <a:lnTo>
                  <a:pt x="38100" y="292608"/>
                </a:lnTo>
                <a:lnTo>
                  <a:pt x="333984" y="30655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858497" y="8712657"/>
            <a:ext cx="299910" cy="196481"/>
          </a:xfrm>
          <a:custGeom>
            <a:avLst/>
            <a:gdLst>
              <a:gd name="connsiteX0" fmla="*/ 261810 w 299910"/>
              <a:gd name="connsiteY0" fmla="*/ 38100 h 196481"/>
              <a:gd name="connsiteX1" fmla="*/ 38100 w 299910"/>
              <a:gd name="connsiteY1" fmla="*/ 158381 h 1964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9910" h="196481">
                <a:moveTo>
                  <a:pt x="261810" y="38100"/>
                </a:moveTo>
                <a:lnTo>
                  <a:pt x="38100" y="15838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181603" y="6908793"/>
            <a:ext cx="723903" cy="723899"/>
          </a:xfrm>
          <a:custGeom>
            <a:avLst/>
            <a:gdLst>
              <a:gd name="connsiteX0" fmla="*/ 617890 w 723903"/>
              <a:gd name="connsiteY0" fmla="*/ 106012 h 723899"/>
              <a:gd name="connsiteX1" fmla="*/ 617890 w 723903"/>
              <a:gd name="connsiteY1" fmla="*/ 617886 h 723899"/>
              <a:gd name="connsiteX2" fmla="*/ 106003 w 723903"/>
              <a:gd name="connsiteY2" fmla="*/ 617886 h 723899"/>
              <a:gd name="connsiteX3" fmla="*/ 106003 w 723903"/>
              <a:gd name="connsiteY3" fmla="*/ 106012 h 723899"/>
              <a:gd name="connsiteX4" fmla="*/ 617890 w 723903"/>
              <a:gd name="connsiteY4" fmla="*/ 106012 h 723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3" h="723899">
                <a:moveTo>
                  <a:pt x="617890" y="106012"/>
                </a:moveTo>
                <a:cubicBezTo>
                  <a:pt x="759240" y="247363"/>
                  <a:pt x="759240" y="476548"/>
                  <a:pt x="617890" y="617886"/>
                </a:cubicBezTo>
                <a:cubicBezTo>
                  <a:pt x="476539" y="759237"/>
                  <a:pt x="247354" y="759237"/>
                  <a:pt x="106003" y="617886"/>
                </a:cubicBezTo>
                <a:cubicBezTo>
                  <a:pt x="-35334" y="476548"/>
                  <a:pt x="-35334" y="247363"/>
                  <a:pt x="106003" y="106012"/>
                </a:cubicBezTo>
                <a:cubicBezTo>
                  <a:pt x="247354" y="-35338"/>
                  <a:pt x="476539" y="-35338"/>
                  <a:pt x="617890" y="10601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137153" y="6864356"/>
            <a:ext cx="812803" cy="812800"/>
          </a:xfrm>
          <a:custGeom>
            <a:avLst/>
            <a:gdLst>
              <a:gd name="connsiteX0" fmla="*/ 662340 w 812803"/>
              <a:gd name="connsiteY0" fmla="*/ 150463 h 812800"/>
              <a:gd name="connsiteX1" fmla="*/ 662340 w 812803"/>
              <a:gd name="connsiteY1" fmla="*/ 662337 h 812800"/>
              <a:gd name="connsiteX2" fmla="*/ 150453 w 812803"/>
              <a:gd name="connsiteY2" fmla="*/ 662337 h 812800"/>
              <a:gd name="connsiteX3" fmla="*/ 150453 w 812803"/>
              <a:gd name="connsiteY3" fmla="*/ 150463 h 812800"/>
              <a:gd name="connsiteX4" fmla="*/ 662340 w 812803"/>
              <a:gd name="connsiteY4" fmla="*/ 150463 h 8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3" h="812800">
                <a:moveTo>
                  <a:pt x="662340" y="150463"/>
                </a:moveTo>
                <a:cubicBezTo>
                  <a:pt x="803690" y="291801"/>
                  <a:pt x="803690" y="520986"/>
                  <a:pt x="662340" y="662337"/>
                </a:cubicBezTo>
                <a:cubicBezTo>
                  <a:pt x="520989" y="803688"/>
                  <a:pt x="291804" y="803688"/>
                  <a:pt x="150453" y="662337"/>
                </a:cubicBezTo>
                <a:cubicBezTo>
                  <a:pt x="9115" y="520986"/>
                  <a:pt x="9115" y="291801"/>
                  <a:pt x="150453" y="150463"/>
                </a:cubicBezTo>
                <a:cubicBezTo>
                  <a:pt x="291804" y="9112"/>
                  <a:pt x="520989" y="9112"/>
                  <a:pt x="662340" y="15046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404100" y="6464300"/>
            <a:ext cx="89712" cy="889431"/>
          </a:xfrm>
          <a:custGeom>
            <a:avLst/>
            <a:gdLst>
              <a:gd name="connsiteX0" fmla="*/ 38100 w 89712"/>
              <a:gd name="connsiteY0" fmla="*/ 38100 h 889431"/>
              <a:gd name="connsiteX1" fmla="*/ 50977 w 89712"/>
              <a:gd name="connsiteY1" fmla="*/ 813231 h 889431"/>
              <a:gd name="connsiteX2" fmla="*/ 51613 w 89712"/>
              <a:gd name="connsiteY2" fmla="*/ 851331 h 889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9712" h="889431">
                <a:moveTo>
                  <a:pt x="38100" y="38100"/>
                </a:moveTo>
                <a:lnTo>
                  <a:pt x="50977" y="813231"/>
                </a:lnTo>
                <a:lnTo>
                  <a:pt x="51613" y="85133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264590" y="7236904"/>
            <a:ext cx="380962" cy="332688"/>
          </a:xfrm>
          <a:custGeom>
            <a:avLst/>
            <a:gdLst>
              <a:gd name="connsiteX0" fmla="*/ 38100 w 380962"/>
              <a:gd name="connsiteY0" fmla="*/ 43167 h 332688"/>
              <a:gd name="connsiteX1" fmla="*/ 194703 w 380962"/>
              <a:gd name="connsiteY1" fmla="*/ 294588 h 332688"/>
              <a:gd name="connsiteX2" fmla="*/ 342862 w 380962"/>
              <a:gd name="connsiteY2" fmla="*/ 38100 h 332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0962" h="332688">
                <a:moveTo>
                  <a:pt x="38100" y="43167"/>
                </a:moveTo>
                <a:lnTo>
                  <a:pt x="194703" y="294588"/>
                </a:lnTo>
                <a:lnTo>
                  <a:pt x="342862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416977" y="7239431"/>
            <a:ext cx="152400" cy="330161"/>
          </a:xfrm>
          <a:custGeom>
            <a:avLst/>
            <a:gdLst>
              <a:gd name="connsiteX0" fmla="*/ 38100 w 152400"/>
              <a:gd name="connsiteY0" fmla="*/ 38100 h 330161"/>
              <a:gd name="connsiteX1" fmla="*/ 42316 w 152400"/>
              <a:gd name="connsiteY1" fmla="*/ 292062 h 330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161">
                <a:moveTo>
                  <a:pt x="38100" y="38100"/>
                </a:moveTo>
                <a:lnTo>
                  <a:pt x="42316" y="29206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086606" y="5829293"/>
            <a:ext cx="723900" cy="723900"/>
          </a:xfrm>
          <a:custGeom>
            <a:avLst/>
            <a:gdLst>
              <a:gd name="connsiteX0" fmla="*/ 617887 w 723900"/>
              <a:gd name="connsiteY0" fmla="*/ 106012 h 723900"/>
              <a:gd name="connsiteX1" fmla="*/ 617887 w 723900"/>
              <a:gd name="connsiteY1" fmla="*/ 617886 h 723900"/>
              <a:gd name="connsiteX2" fmla="*/ 106013 w 723900"/>
              <a:gd name="connsiteY2" fmla="*/ 617886 h 723900"/>
              <a:gd name="connsiteX3" fmla="*/ 106013 w 723900"/>
              <a:gd name="connsiteY3" fmla="*/ 106012 h 723900"/>
              <a:gd name="connsiteX4" fmla="*/ 617887 w 723900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617887" y="106012"/>
                </a:moveTo>
                <a:cubicBezTo>
                  <a:pt x="759238" y="247363"/>
                  <a:pt x="759238" y="476548"/>
                  <a:pt x="617887" y="617886"/>
                </a:cubicBezTo>
                <a:cubicBezTo>
                  <a:pt x="476536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7"/>
                  <a:pt x="476536" y="-35337"/>
                  <a:pt x="617887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042156" y="5784853"/>
            <a:ext cx="812800" cy="812793"/>
          </a:xfrm>
          <a:custGeom>
            <a:avLst/>
            <a:gdLst>
              <a:gd name="connsiteX0" fmla="*/ 662337 w 812800"/>
              <a:gd name="connsiteY0" fmla="*/ 150453 h 812793"/>
              <a:gd name="connsiteX1" fmla="*/ 662337 w 812800"/>
              <a:gd name="connsiteY1" fmla="*/ 662340 h 812793"/>
              <a:gd name="connsiteX2" fmla="*/ 150463 w 812800"/>
              <a:gd name="connsiteY2" fmla="*/ 662340 h 812793"/>
              <a:gd name="connsiteX3" fmla="*/ 150463 w 812800"/>
              <a:gd name="connsiteY3" fmla="*/ 150453 h 812793"/>
              <a:gd name="connsiteX4" fmla="*/ 662337 w 812800"/>
              <a:gd name="connsiteY4" fmla="*/ 150453 h 8127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793">
                <a:moveTo>
                  <a:pt x="662337" y="150453"/>
                </a:moveTo>
                <a:cubicBezTo>
                  <a:pt x="803688" y="291804"/>
                  <a:pt x="803688" y="520989"/>
                  <a:pt x="662337" y="662340"/>
                </a:cubicBezTo>
                <a:cubicBezTo>
                  <a:pt x="520986" y="803678"/>
                  <a:pt x="291801" y="803678"/>
                  <a:pt x="150463" y="662340"/>
                </a:cubicBezTo>
                <a:cubicBezTo>
                  <a:pt x="9112" y="520989"/>
                  <a:pt x="9112" y="291804"/>
                  <a:pt x="150463" y="150453"/>
                </a:cubicBezTo>
                <a:cubicBezTo>
                  <a:pt x="291801" y="9115"/>
                  <a:pt x="520986" y="9115"/>
                  <a:pt x="662337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404100" y="4762500"/>
            <a:ext cx="89712" cy="889431"/>
          </a:xfrm>
          <a:custGeom>
            <a:avLst/>
            <a:gdLst>
              <a:gd name="connsiteX0" fmla="*/ 38100 w 89712"/>
              <a:gd name="connsiteY0" fmla="*/ 38100 h 889431"/>
              <a:gd name="connsiteX1" fmla="*/ 50977 w 89712"/>
              <a:gd name="connsiteY1" fmla="*/ 813231 h 889431"/>
              <a:gd name="connsiteX2" fmla="*/ 51613 w 89712"/>
              <a:gd name="connsiteY2" fmla="*/ 851331 h 889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9712" h="889431">
                <a:moveTo>
                  <a:pt x="38100" y="38100"/>
                </a:moveTo>
                <a:lnTo>
                  <a:pt x="50977" y="813231"/>
                </a:lnTo>
                <a:lnTo>
                  <a:pt x="51613" y="851331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264590" y="5535104"/>
            <a:ext cx="380962" cy="332689"/>
          </a:xfrm>
          <a:custGeom>
            <a:avLst/>
            <a:gdLst>
              <a:gd name="connsiteX0" fmla="*/ 38100 w 380962"/>
              <a:gd name="connsiteY0" fmla="*/ 43167 h 332689"/>
              <a:gd name="connsiteX1" fmla="*/ 194703 w 380962"/>
              <a:gd name="connsiteY1" fmla="*/ 294589 h 332689"/>
              <a:gd name="connsiteX2" fmla="*/ 342862 w 380962"/>
              <a:gd name="connsiteY2" fmla="*/ 38100 h 3326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80962" h="332689">
                <a:moveTo>
                  <a:pt x="38100" y="43167"/>
                </a:moveTo>
                <a:lnTo>
                  <a:pt x="194703" y="294589"/>
                </a:lnTo>
                <a:lnTo>
                  <a:pt x="342862" y="38100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416977" y="5537631"/>
            <a:ext cx="152400" cy="330161"/>
          </a:xfrm>
          <a:custGeom>
            <a:avLst/>
            <a:gdLst>
              <a:gd name="connsiteX0" fmla="*/ 38100 w 152400"/>
              <a:gd name="connsiteY0" fmla="*/ 38100 h 330161"/>
              <a:gd name="connsiteX1" fmla="*/ 42316 w 152400"/>
              <a:gd name="connsiteY1" fmla="*/ 292062 h 3301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30161">
                <a:moveTo>
                  <a:pt x="38100" y="38100"/>
                </a:moveTo>
                <a:lnTo>
                  <a:pt x="42316" y="292062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086606" y="4127493"/>
            <a:ext cx="723900" cy="723900"/>
          </a:xfrm>
          <a:custGeom>
            <a:avLst/>
            <a:gdLst>
              <a:gd name="connsiteX0" fmla="*/ 617887 w 723900"/>
              <a:gd name="connsiteY0" fmla="*/ 106012 h 723900"/>
              <a:gd name="connsiteX1" fmla="*/ 617887 w 723900"/>
              <a:gd name="connsiteY1" fmla="*/ 617886 h 723900"/>
              <a:gd name="connsiteX2" fmla="*/ 106013 w 723900"/>
              <a:gd name="connsiteY2" fmla="*/ 617886 h 723900"/>
              <a:gd name="connsiteX3" fmla="*/ 106013 w 723900"/>
              <a:gd name="connsiteY3" fmla="*/ 106012 h 723900"/>
              <a:gd name="connsiteX4" fmla="*/ 617887 w 723900"/>
              <a:gd name="connsiteY4" fmla="*/ 106012 h 7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" h="723900">
                <a:moveTo>
                  <a:pt x="617887" y="106012"/>
                </a:moveTo>
                <a:cubicBezTo>
                  <a:pt x="759238" y="247363"/>
                  <a:pt x="759238" y="476548"/>
                  <a:pt x="617887" y="617886"/>
                </a:cubicBezTo>
                <a:cubicBezTo>
                  <a:pt x="476536" y="759237"/>
                  <a:pt x="247351" y="759237"/>
                  <a:pt x="106013" y="617886"/>
                </a:cubicBezTo>
                <a:cubicBezTo>
                  <a:pt x="-35337" y="476548"/>
                  <a:pt x="-35337" y="247363"/>
                  <a:pt x="106013" y="106012"/>
                </a:cubicBezTo>
                <a:cubicBezTo>
                  <a:pt x="247351" y="-35337"/>
                  <a:pt x="476536" y="-35337"/>
                  <a:pt x="617887" y="106012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042156" y="4083053"/>
            <a:ext cx="812800" cy="812803"/>
          </a:xfrm>
          <a:custGeom>
            <a:avLst/>
            <a:gdLst>
              <a:gd name="connsiteX0" fmla="*/ 662337 w 812800"/>
              <a:gd name="connsiteY0" fmla="*/ 150453 h 812803"/>
              <a:gd name="connsiteX1" fmla="*/ 662337 w 812800"/>
              <a:gd name="connsiteY1" fmla="*/ 662340 h 812803"/>
              <a:gd name="connsiteX2" fmla="*/ 150463 w 812800"/>
              <a:gd name="connsiteY2" fmla="*/ 662340 h 812803"/>
              <a:gd name="connsiteX3" fmla="*/ 150463 w 812800"/>
              <a:gd name="connsiteY3" fmla="*/ 150453 h 812803"/>
              <a:gd name="connsiteX4" fmla="*/ 662337 w 812800"/>
              <a:gd name="connsiteY4" fmla="*/ 150453 h 812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800" h="812803">
                <a:moveTo>
                  <a:pt x="662337" y="150453"/>
                </a:moveTo>
                <a:cubicBezTo>
                  <a:pt x="803688" y="291804"/>
                  <a:pt x="803688" y="520989"/>
                  <a:pt x="662337" y="662340"/>
                </a:cubicBezTo>
                <a:cubicBezTo>
                  <a:pt x="520986" y="803690"/>
                  <a:pt x="291801" y="803690"/>
                  <a:pt x="150463" y="662340"/>
                </a:cubicBezTo>
                <a:cubicBezTo>
                  <a:pt x="9112" y="520989"/>
                  <a:pt x="9112" y="291804"/>
                  <a:pt x="150463" y="150453"/>
                </a:cubicBezTo>
                <a:cubicBezTo>
                  <a:pt x="291801" y="9115"/>
                  <a:pt x="520986" y="9115"/>
                  <a:pt x="662337" y="150453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246201" y="4325213"/>
            <a:ext cx="423494" cy="354736"/>
          </a:xfrm>
          <a:custGeom>
            <a:avLst/>
            <a:gdLst>
              <a:gd name="connsiteX0" fmla="*/ 121627 w 423494"/>
              <a:gd name="connsiteY0" fmla="*/ 0 h 354736"/>
              <a:gd name="connsiteX1" fmla="*/ 212267 w 423494"/>
              <a:gd name="connsiteY1" fmla="*/ 241185 h 354736"/>
              <a:gd name="connsiteX2" fmla="*/ 213308 w 423494"/>
              <a:gd name="connsiteY2" fmla="*/ 241185 h 354736"/>
              <a:gd name="connsiteX3" fmla="*/ 304596 w 423494"/>
              <a:gd name="connsiteY3" fmla="*/ 0 h 354736"/>
              <a:gd name="connsiteX4" fmla="*/ 410209 w 423494"/>
              <a:gd name="connsiteY4" fmla="*/ 0 h 354736"/>
              <a:gd name="connsiteX5" fmla="*/ 410209 w 423494"/>
              <a:gd name="connsiteY5" fmla="*/ 43243 h 354736"/>
              <a:gd name="connsiteX6" fmla="*/ 392620 w 423494"/>
              <a:gd name="connsiteY6" fmla="*/ 44805 h 354736"/>
              <a:gd name="connsiteX7" fmla="*/ 377126 w 423494"/>
              <a:gd name="connsiteY7" fmla="*/ 63550 h 354736"/>
              <a:gd name="connsiteX8" fmla="*/ 390410 w 423494"/>
              <a:gd name="connsiteY8" fmla="*/ 307860 h 354736"/>
              <a:gd name="connsiteX9" fmla="*/ 423494 w 423494"/>
              <a:gd name="connsiteY9" fmla="*/ 309422 h 354736"/>
              <a:gd name="connsiteX10" fmla="*/ 423494 w 423494"/>
              <a:gd name="connsiteY10" fmla="*/ 354736 h 354736"/>
              <a:gd name="connsiteX11" fmla="*/ 294957 w 423494"/>
              <a:gd name="connsiteY11" fmla="*/ 354736 h 354736"/>
              <a:gd name="connsiteX12" fmla="*/ 294957 w 423494"/>
              <a:gd name="connsiteY12" fmla="*/ 311505 h 354736"/>
              <a:gd name="connsiteX13" fmla="*/ 314096 w 423494"/>
              <a:gd name="connsiteY13" fmla="*/ 309943 h 354736"/>
              <a:gd name="connsiteX14" fmla="*/ 328028 w 423494"/>
              <a:gd name="connsiteY14" fmla="*/ 295998 h 354736"/>
              <a:gd name="connsiteX15" fmla="*/ 317880 w 423494"/>
              <a:gd name="connsiteY15" fmla="*/ 107835 h 354736"/>
              <a:gd name="connsiteX16" fmla="*/ 316839 w 423494"/>
              <a:gd name="connsiteY16" fmla="*/ 107835 h 354736"/>
              <a:gd name="connsiteX17" fmla="*/ 234657 w 423494"/>
              <a:gd name="connsiteY17" fmla="*/ 320611 h 354736"/>
              <a:gd name="connsiteX18" fmla="*/ 184010 w 423494"/>
              <a:gd name="connsiteY18" fmla="*/ 320611 h 354736"/>
              <a:gd name="connsiteX19" fmla="*/ 102869 w 423494"/>
              <a:gd name="connsiteY19" fmla="*/ 109918 h 354736"/>
              <a:gd name="connsiteX20" fmla="*/ 101828 w 423494"/>
              <a:gd name="connsiteY20" fmla="*/ 109918 h 354736"/>
              <a:gd name="connsiteX21" fmla="*/ 91160 w 423494"/>
              <a:gd name="connsiteY21" fmla="*/ 307860 h 354736"/>
              <a:gd name="connsiteX22" fmla="*/ 125920 w 423494"/>
              <a:gd name="connsiteY22" fmla="*/ 309422 h 354736"/>
              <a:gd name="connsiteX23" fmla="*/ 125920 w 423494"/>
              <a:gd name="connsiteY23" fmla="*/ 354736 h 354736"/>
              <a:gd name="connsiteX24" fmla="*/ 0 w 423494"/>
              <a:gd name="connsiteY24" fmla="*/ 354736 h 354736"/>
              <a:gd name="connsiteX25" fmla="*/ 0 w 423494"/>
              <a:gd name="connsiteY25" fmla="*/ 311505 h 354736"/>
              <a:gd name="connsiteX26" fmla="*/ 19138 w 423494"/>
              <a:gd name="connsiteY26" fmla="*/ 309943 h 354736"/>
              <a:gd name="connsiteX27" fmla="*/ 32549 w 423494"/>
              <a:gd name="connsiteY27" fmla="*/ 295478 h 354736"/>
              <a:gd name="connsiteX28" fmla="*/ 46875 w 423494"/>
              <a:gd name="connsiteY28" fmla="*/ 47536 h 354736"/>
              <a:gd name="connsiteX29" fmla="*/ 14452 w 423494"/>
              <a:gd name="connsiteY29" fmla="*/ 45326 h 354736"/>
              <a:gd name="connsiteX30" fmla="*/ 14452 w 423494"/>
              <a:gd name="connsiteY30" fmla="*/ 0 h 354736"/>
              <a:gd name="connsiteX31" fmla="*/ 121627 w 423494"/>
              <a:gd name="connsiteY31" fmla="*/ 0 h 354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423494" h="354736">
                <a:moveTo>
                  <a:pt x="121627" y="0"/>
                </a:moveTo>
                <a:lnTo>
                  <a:pt x="212267" y="241185"/>
                </a:lnTo>
                <a:lnTo>
                  <a:pt x="213308" y="241185"/>
                </a:lnTo>
                <a:lnTo>
                  <a:pt x="304596" y="0"/>
                </a:lnTo>
                <a:lnTo>
                  <a:pt x="410209" y="0"/>
                </a:lnTo>
                <a:lnTo>
                  <a:pt x="410209" y="43243"/>
                </a:lnTo>
                <a:lnTo>
                  <a:pt x="392620" y="44805"/>
                </a:lnTo>
                <a:cubicBezTo>
                  <a:pt x="381952" y="45847"/>
                  <a:pt x="376732" y="52095"/>
                  <a:pt x="377126" y="63550"/>
                </a:cubicBezTo>
                <a:lnTo>
                  <a:pt x="390410" y="307860"/>
                </a:lnTo>
                <a:lnTo>
                  <a:pt x="423494" y="309422"/>
                </a:lnTo>
                <a:lnTo>
                  <a:pt x="423494" y="354736"/>
                </a:lnTo>
                <a:lnTo>
                  <a:pt x="294957" y="354736"/>
                </a:lnTo>
                <a:lnTo>
                  <a:pt x="294957" y="311505"/>
                </a:lnTo>
                <a:lnTo>
                  <a:pt x="314096" y="309943"/>
                </a:lnTo>
                <a:cubicBezTo>
                  <a:pt x="323735" y="309283"/>
                  <a:pt x="328421" y="304596"/>
                  <a:pt x="328028" y="295998"/>
                </a:cubicBezTo>
                <a:lnTo>
                  <a:pt x="317880" y="107835"/>
                </a:lnTo>
                <a:lnTo>
                  <a:pt x="316839" y="107835"/>
                </a:lnTo>
                <a:lnTo>
                  <a:pt x="234657" y="320611"/>
                </a:lnTo>
                <a:lnTo>
                  <a:pt x="184010" y="320611"/>
                </a:lnTo>
                <a:lnTo>
                  <a:pt x="102869" y="109918"/>
                </a:lnTo>
                <a:lnTo>
                  <a:pt x="101828" y="109918"/>
                </a:lnTo>
                <a:lnTo>
                  <a:pt x="91160" y="307860"/>
                </a:lnTo>
                <a:lnTo>
                  <a:pt x="125920" y="309422"/>
                </a:lnTo>
                <a:lnTo>
                  <a:pt x="125920" y="354736"/>
                </a:lnTo>
                <a:lnTo>
                  <a:pt x="0" y="354736"/>
                </a:lnTo>
                <a:lnTo>
                  <a:pt x="0" y="311505"/>
                </a:lnTo>
                <a:lnTo>
                  <a:pt x="19138" y="309943"/>
                </a:lnTo>
                <a:cubicBezTo>
                  <a:pt x="27342" y="309283"/>
                  <a:pt x="31774" y="304469"/>
                  <a:pt x="32549" y="295478"/>
                </a:cubicBezTo>
                <a:lnTo>
                  <a:pt x="46875" y="47536"/>
                </a:lnTo>
                <a:lnTo>
                  <a:pt x="14452" y="45326"/>
                </a:lnTo>
                <a:lnTo>
                  <a:pt x="14452" y="0"/>
                </a:lnTo>
                <a:lnTo>
                  <a:pt x="121627" y="0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737631" y="4706340"/>
            <a:ext cx="1520951" cy="2068855"/>
          </a:xfrm>
          <a:custGeom>
            <a:avLst/>
            <a:gdLst>
              <a:gd name="connsiteX0" fmla="*/ 1482851 w 1520951"/>
              <a:gd name="connsiteY0" fmla="*/ 38100 h 2068855"/>
              <a:gd name="connsiteX1" fmla="*/ 60477 w 1520951"/>
              <a:gd name="connsiteY1" fmla="*/ 1999881 h 2068855"/>
              <a:gd name="connsiteX2" fmla="*/ 38100 w 1520951"/>
              <a:gd name="connsiteY2" fmla="*/ 2030755 h 2068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520951" h="2068855">
                <a:moveTo>
                  <a:pt x="1482851" y="38100"/>
                </a:moveTo>
                <a:lnTo>
                  <a:pt x="60477" y="1999881"/>
                </a:lnTo>
                <a:lnTo>
                  <a:pt x="38100" y="2030755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610898" y="6578689"/>
            <a:ext cx="348678" cy="371297"/>
          </a:xfrm>
          <a:custGeom>
            <a:avLst/>
            <a:gdLst>
              <a:gd name="connsiteX0" fmla="*/ 63804 w 348678"/>
              <a:gd name="connsiteY0" fmla="*/ 38100 h 371297"/>
              <a:gd name="connsiteX1" fmla="*/ 38100 w 348678"/>
              <a:gd name="connsiteY1" fmla="*/ 333196 h 371297"/>
              <a:gd name="connsiteX2" fmla="*/ 310578 w 348678"/>
              <a:gd name="connsiteY2" fmla="*/ 217016 h 3712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48678" h="371297">
                <a:moveTo>
                  <a:pt x="63804" y="38100"/>
                </a:moveTo>
                <a:lnTo>
                  <a:pt x="38100" y="333196"/>
                </a:lnTo>
                <a:lnTo>
                  <a:pt x="310578" y="217016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5610898" y="6668148"/>
            <a:ext cx="225285" cy="281838"/>
          </a:xfrm>
          <a:custGeom>
            <a:avLst/>
            <a:gdLst>
              <a:gd name="connsiteX0" fmla="*/ 187185 w 225285"/>
              <a:gd name="connsiteY0" fmla="*/ 38100 h 281838"/>
              <a:gd name="connsiteX1" fmla="*/ 38100 w 225285"/>
              <a:gd name="connsiteY1" fmla="*/ 243737 h 281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5285" h="281838">
                <a:moveTo>
                  <a:pt x="187185" y="38100"/>
                </a:moveTo>
                <a:lnTo>
                  <a:pt x="38100" y="243737"/>
                </a:lnTo>
              </a:path>
            </a:pathLst>
          </a:custGeom>
          <a:ln w="762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171700" y="2171700"/>
            <a:ext cx="5842000" cy="1656956"/>
          </a:xfrm>
          <a:custGeom>
            <a:avLst/>
            <a:gdLst>
              <a:gd name="connsiteX0" fmla="*/ 254000 w 5842000"/>
              <a:gd name="connsiteY0" fmla="*/ 0 h 1656956"/>
              <a:gd name="connsiteX1" fmla="*/ 0 w 5842000"/>
              <a:gd name="connsiteY1" fmla="*/ 254000 h 1656956"/>
              <a:gd name="connsiteX2" fmla="*/ 0 w 5842000"/>
              <a:gd name="connsiteY2" fmla="*/ 965200 h 1656956"/>
              <a:gd name="connsiteX3" fmla="*/ 254000 w 5842000"/>
              <a:gd name="connsiteY3" fmla="*/ 1219200 h 1656956"/>
              <a:gd name="connsiteX4" fmla="*/ 5086350 w 5842000"/>
              <a:gd name="connsiteY4" fmla="*/ 1219200 h 1656956"/>
              <a:gd name="connsiteX5" fmla="*/ 5278831 w 5842000"/>
              <a:gd name="connsiteY5" fmla="*/ 1656956 h 1656956"/>
              <a:gd name="connsiteX6" fmla="*/ 5471718 w 5842000"/>
              <a:gd name="connsiteY6" fmla="*/ 1219200 h 1656956"/>
              <a:gd name="connsiteX7" fmla="*/ 5588000 w 5842000"/>
              <a:gd name="connsiteY7" fmla="*/ 1219200 h 1656956"/>
              <a:gd name="connsiteX8" fmla="*/ 5842000 w 5842000"/>
              <a:gd name="connsiteY8" fmla="*/ 965200 h 1656956"/>
              <a:gd name="connsiteX9" fmla="*/ 5842000 w 5842000"/>
              <a:gd name="connsiteY9" fmla="*/ 254000 h 1656956"/>
              <a:gd name="connsiteX10" fmla="*/ 5588000 w 5842000"/>
              <a:gd name="connsiteY10" fmla="*/ 0 h 1656956"/>
              <a:gd name="connsiteX11" fmla="*/ 254000 w 5842000"/>
              <a:gd name="connsiteY11" fmla="*/ 0 h 16569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5842000" h="1656956">
                <a:moveTo>
                  <a:pt x="254000" y="0"/>
                </a:moveTo>
                <a:cubicBezTo>
                  <a:pt x="113715" y="0"/>
                  <a:pt x="0" y="113715"/>
                  <a:pt x="0" y="254000"/>
                </a:cubicBezTo>
                <a:lnTo>
                  <a:pt x="0" y="965200"/>
                </a:lnTo>
                <a:cubicBezTo>
                  <a:pt x="0" y="1105484"/>
                  <a:pt x="113715" y="1219200"/>
                  <a:pt x="254000" y="1219200"/>
                </a:cubicBezTo>
                <a:lnTo>
                  <a:pt x="5086350" y="1219200"/>
                </a:lnTo>
                <a:lnTo>
                  <a:pt x="5278831" y="1656956"/>
                </a:lnTo>
                <a:lnTo>
                  <a:pt x="5471718" y="1219200"/>
                </a:lnTo>
                <a:lnTo>
                  <a:pt x="5588000" y="1219200"/>
                </a:lnTo>
                <a:cubicBezTo>
                  <a:pt x="5728284" y="1219200"/>
                  <a:pt x="5842000" y="1105484"/>
                  <a:pt x="5842000" y="965200"/>
                </a:cubicBezTo>
                <a:lnTo>
                  <a:pt x="5842000" y="254000"/>
                </a:lnTo>
                <a:cubicBezTo>
                  <a:pt x="5842000" y="113715"/>
                  <a:pt x="5728284" y="0"/>
                  <a:pt x="5588000" y="0"/>
                </a:cubicBezTo>
                <a:lnTo>
                  <a:pt x="25400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2527300"/>
            <a:ext cx="4787900" cy="5334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7073900"/>
            <a:ext cx="4572000" cy="444500"/>
          </a:xfrm>
          <a:prstGeom prst="rect">
            <a:avLst/>
          </a:prstGeom>
          <a:noFill/>
        </p:spPr>
      </p:pic>
      <p:pic>
        <p:nvPicPr>
          <p:cNvPr id="102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02600" y="5905500"/>
            <a:ext cx="4559300" cy="444500"/>
          </a:xfrm>
          <a:prstGeom prst="rect">
            <a:avLst/>
          </a:prstGeom>
          <a:noFill/>
        </p:spPr>
      </p:pic>
      <p:pic>
        <p:nvPicPr>
          <p:cNvPr id="102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02600" y="7670800"/>
            <a:ext cx="4572000" cy="457200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E0D9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828800"/>
            <a:ext cx="3149600" cy="9398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64000" y="3886200"/>
            <a:ext cx="4800600" cy="10033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1400" y="5524500"/>
            <a:ext cx="10934700" cy="8509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7400" y="7137400"/>
            <a:ext cx="11544300" cy="889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E0D9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828800"/>
            <a:ext cx="3149600" cy="9398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3886200"/>
            <a:ext cx="4394200" cy="8509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70100" y="5524500"/>
            <a:ext cx="8813800" cy="863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09800" y="7150100"/>
            <a:ext cx="8610600" cy="1016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607F7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070100" y="2832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25650" y="2787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070100" y="4368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25650" y="4324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070100" y="5905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25650" y="5861050"/>
            <a:ext cx="927103" cy="927100"/>
          </a:xfrm>
          <a:custGeom>
            <a:avLst/>
            <a:gdLst>
              <a:gd name="connsiteX0" fmla="*/ 759904 w 927103"/>
              <a:gd name="connsiteY0" fmla="*/ 167208 h 927100"/>
              <a:gd name="connsiteX1" fmla="*/ 759904 w 927103"/>
              <a:gd name="connsiteY1" fmla="*/ 759891 h 927100"/>
              <a:gd name="connsiteX2" fmla="*/ 167208 w 927103"/>
              <a:gd name="connsiteY2" fmla="*/ 759891 h 927100"/>
              <a:gd name="connsiteX3" fmla="*/ 167208 w 927103"/>
              <a:gd name="connsiteY3" fmla="*/ 167208 h 927100"/>
              <a:gd name="connsiteX4" fmla="*/ 759904 w 927103"/>
              <a:gd name="connsiteY4" fmla="*/ 167208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0">
                <a:moveTo>
                  <a:pt x="759904" y="167208"/>
                </a:moveTo>
                <a:cubicBezTo>
                  <a:pt x="923569" y="330873"/>
                  <a:pt x="923569" y="596226"/>
                  <a:pt x="759904" y="759891"/>
                </a:cubicBezTo>
                <a:cubicBezTo>
                  <a:pt x="596226" y="923569"/>
                  <a:pt x="330873" y="923569"/>
                  <a:pt x="167208" y="759891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070100" y="74421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025650" y="73977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49512" y="3619576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251392" y="3941914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449512" y="3941914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438400" y="5156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240279" y="54785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438400" y="5478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438400" y="67056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240279" y="70279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438400" y="70279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924300" y="28575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879850" y="28130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245662" y="316183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245662" y="33446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065581" y="3022053"/>
            <a:ext cx="439128" cy="482346"/>
          </a:xfrm>
          <a:custGeom>
            <a:avLst/>
            <a:gdLst>
              <a:gd name="connsiteX0" fmla="*/ 403187 w 439128"/>
              <a:gd name="connsiteY0" fmla="*/ 0 h 482346"/>
              <a:gd name="connsiteX1" fmla="*/ 439128 w 439128"/>
              <a:gd name="connsiteY1" fmla="*/ 35420 h 482346"/>
              <a:gd name="connsiteX2" fmla="*/ 439128 w 439128"/>
              <a:gd name="connsiteY2" fmla="*/ 46875 h 482346"/>
              <a:gd name="connsiteX3" fmla="*/ 370370 w 439128"/>
              <a:gd name="connsiteY3" fmla="*/ 106527 h 482346"/>
              <a:gd name="connsiteX4" fmla="*/ 298475 w 439128"/>
              <a:gd name="connsiteY4" fmla="*/ 163563 h 482346"/>
              <a:gd name="connsiteX5" fmla="*/ 298475 w 439128"/>
              <a:gd name="connsiteY5" fmla="*/ 475056 h 482346"/>
              <a:gd name="connsiteX6" fmla="*/ 290144 w 439128"/>
              <a:gd name="connsiteY6" fmla="*/ 482346 h 482346"/>
              <a:gd name="connsiteX7" fmla="*/ 235445 w 439128"/>
              <a:gd name="connsiteY7" fmla="*/ 482346 h 482346"/>
              <a:gd name="connsiteX8" fmla="*/ 227114 w 439128"/>
              <a:gd name="connsiteY8" fmla="*/ 475056 h 482346"/>
              <a:gd name="connsiteX9" fmla="*/ 227114 w 439128"/>
              <a:gd name="connsiteY9" fmla="*/ 216166 h 482346"/>
              <a:gd name="connsiteX10" fmla="*/ 134391 w 439128"/>
              <a:gd name="connsiteY10" fmla="*/ 278942 h 482346"/>
              <a:gd name="connsiteX11" fmla="*/ 39078 w 439128"/>
              <a:gd name="connsiteY11" fmla="*/ 337019 h 482346"/>
              <a:gd name="connsiteX12" fmla="*/ 38037 w 439128"/>
              <a:gd name="connsiteY12" fmla="*/ 337540 h 482346"/>
              <a:gd name="connsiteX13" fmla="*/ 27609 w 439128"/>
              <a:gd name="connsiteY13" fmla="*/ 334936 h 482346"/>
              <a:gd name="connsiteX14" fmla="*/ 520 w 439128"/>
              <a:gd name="connsiteY14" fmla="*/ 292227 h 482346"/>
              <a:gd name="connsiteX15" fmla="*/ 0 w 439128"/>
              <a:gd name="connsiteY15" fmla="*/ 291185 h 482346"/>
              <a:gd name="connsiteX16" fmla="*/ 2616 w 439128"/>
              <a:gd name="connsiteY16" fmla="*/ 281279 h 482346"/>
              <a:gd name="connsiteX17" fmla="*/ 3657 w 439128"/>
              <a:gd name="connsiteY17" fmla="*/ 280238 h 482346"/>
              <a:gd name="connsiteX18" fmla="*/ 205244 w 439128"/>
              <a:gd name="connsiteY18" fmla="*/ 151066 h 482346"/>
              <a:gd name="connsiteX19" fmla="*/ 391198 w 439128"/>
              <a:gd name="connsiteY19" fmla="*/ 0 h 482346"/>
              <a:gd name="connsiteX20" fmla="*/ 403187 w 439128"/>
              <a:gd name="connsiteY20" fmla="*/ 0 h 4823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439128" h="482346">
                <a:moveTo>
                  <a:pt x="403187" y="0"/>
                </a:moveTo>
                <a:lnTo>
                  <a:pt x="439128" y="35420"/>
                </a:lnTo>
                <a:cubicBezTo>
                  <a:pt x="443293" y="39192"/>
                  <a:pt x="443293" y="42976"/>
                  <a:pt x="439128" y="46875"/>
                </a:cubicBezTo>
                <a:cubicBezTo>
                  <a:pt x="416979" y="67322"/>
                  <a:pt x="394068" y="87248"/>
                  <a:pt x="370370" y="106527"/>
                </a:cubicBezTo>
                <a:cubicBezTo>
                  <a:pt x="346798" y="125793"/>
                  <a:pt x="322834" y="144805"/>
                  <a:pt x="298475" y="163563"/>
                </a:cubicBezTo>
                <a:lnTo>
                  <a:pt x="298475" y="475056"/>
                </a:lnTo>
                <a:cubicBezTo>
                  <a:pt x="298475" y="479882"/>
                  <a:pt x="295745" y="482346"/>
                  <a:pt x="290144" y="482346"/>
                </a:cubicBezTo>
                <a:lnTo>
                  <a:pt x="235445" y="482346"/>
                </a:lnTo>
                <a:cubicBezTo>
                  <a:pt x="229984" y="482346"/>
                  <a:pt x="227114" y="480009"/>
                  <a:pt x="227114" y="475056"/>
                </a:cubicBezTo>
                <a:lnTo>
                  <a:pt x="227114" y="216166"/>
                </a:lnTo>
                <a:cubicBezTo>
                  <a:pt x="195860" y="238315"/>
                  <a:pt x="164998" y="259283"/>
                  <a:pt x="134391" y="278942"/>
                </a:cubicBezTo>
                <a:cubicBezTo>
                  <a:pt x="103924" y="298475"/>
                  <a:pt x="72149" y="317880"/>
                  <a:pt x="39078" y="337019"/>
                </a:cubicBezTo>
                <a:cubicBezTo>
                  <a:pt x="38417" y="337286"/>
                  <a:pt x="38037" y="337540"/>
                  <a:pt x="38037" y="337540"/>
                </a:cubicBezTo>
                <a:cubicBezTo>
                  <a:pt x="33604" y="339229"/>
                  <a:pt x="30086" y="338454"/>
                  <a:pt x="27609" y="334936"/>
                </a:cubicBezTo>
                <a:lnTo>
                  <a:pt x="520" y="292227"/>
                </a:lnTo>
                <a:cubicBezTo>
                  <a:pt x="267" y="291579"/>
                  <a:pt x="0" y="291185"/>
                  <a:pt x="0" y="291185"/>
                </a:cubicBezTo>
                <a:cubicBezTo>
                  <a:pt x="-1295" y="287020"/>
                  <a:pt x="-520" y="283755"/>
                  <a:pt x="2616" y="281279"/>
                </a:cubicBezTo>
                <a:cubicBezTo>
                  <a:pt x="3264" y="280631"/>
                  <a:pt x="3657" y="280238"/>
                  <a:pt x="3657" y="280238"/>
                </a:cubicBezTo>
                <a:cubicBezTo>
                  <a:pt x="73711" y="240004"/>
                  <a:pt x="140906" y="196900"/>
                  <a:pt x="205244" y="151066"/>
                </a:cubicBezTo>
                <a:cubicBezTo>
                  <a:pt x="269443" y="105219"/>
                  <a:pt x="331432" y="54952"/>
                  <a:pt x="391198" y="0"/>
                </a:cubicBezTo>
                <a:cubicBezTo>
                  <a:pt x="394589" y="-3771"/>
                  <a:pt x="398627" y="-3911"/>
                  <a:pt x="403187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580756" y="3081439"/>
            <a:ext cx="466204" cy="403694"/>
          </a:xfrm>
          <a:custGeom>
            <a:avLst/>
            <a:gdLst>
              <a:gd name="connsiteX0" fmla="*/ 466204 w 466204"/>
              <a:gd name="connsiteY0" fmla="*/ 58343 h 403694"/>
              <a:gd name="connsiteX1" fmla="*/ 412293 w 466204"/>
              <a:gd name="connsiteY1" fmla="*/ 126834 h 403694"/>
              <a:gd name="connsiteX2" fmla="*/ 358635 w 466204"/>
              <a:gd name="connsiteY2" fmla="*/ 189865 h 403694"/>
              <a:gd name="connsiteX3" fmla="*/ 310718 w 466204"/>
              <a:gd name="connsiteY3" fmla="*/ 242735 h 403694"/>
              <a:gd name="connsiteX4" fmla="*/ 273990 w 466204"/>
              <a:gd name="connsiteY4" fmla="*/ 280758 h 403694"/>
              <a:gd name="connsiteX5" fmla="*/ 316179 w 466204"/>
              <a:gd name="connsiteY5" fmla="*/ 318261 h 403694"/>
              <a:gd name="connsiteX6" fmla="*/ 357340 w 466204"/>
              <a:gd name="connsiteY6" fmla="*/ 357860 h 403694"/>
              <a:gd name="connsiteX7" fmla="*/ 359943 w 466204"/>
              <a:gd name="connsiteY7" fmla="*/ 363842 h 403694"/>
              <a:gd name="connsiteX8" fmla="*/ 356299 w 466204"/>
              <a:gd name="connsiteY8" fmla="*/ 369836 h 403694"/>
              <a:gd name="connsiteX9" fmla="*/ 316700 w 466204"/>
              <a:gd name="connsiteY9" fmla="*/ 403695 h 403694"/>
              <a:gd name="connsiteX10" fmla="*/ 304203 w 466204"/>
              <a:gd name="connsiteY10" fmla="*/ 403174 h 403694"/>
              <a:gd name="connsiteX11" fmla="*/ 197942 w 466204"/>
              <a:gd name="connsiteY11" fmla="*/ 302120 h 403694"/>
              <a:gd name="connsiteX12" fmla="*/ 79692 w 466204"/>
              <a:gd name="connsiteY12" fmla="*/ 216166 h 403694"/>
              <a:gd name="connsiteX13" fmla="*/ 77089 w 466204"/>
              <a:gd name="connsiteY13" fmla="*/ 203670 h 403694"/>
              <a:gd name="connsiteX14" fmla="*/ 105740 w 466204"/>
              <a:gd name="connsiteY14" fmla="*/ 160959 h 403694"/>
              <a:gd name="connsiteX15" fmla="*/ 118236 w 466204"/>
              <a:gd name="connsiteY15" fmla="*/ 158356 h 403694"/>
              <a:gd name="connsiteX16" fmla="*/ 171640 w 466204"/>
              <a:gd name="connsiteY16" fmla="*/ 196113 h 403694"/>
              <a:gd name="connsiteX17" fmla="*/ 223469 w 466204"/>
              <a:gd name="connsiteY17" fmla="*/ 237528 h 403694"/>
              <a:gd name="connsiteX18" fmla="*/ 250812 w 466204"/>
              <a:gd name="connsiteY18" fmla="*/ 208622 h 403694"/>
              <a:gd name="connsiteX19" fmla="*/ 286753 w 466204"/>
              <a:gd name="connsiteY19" fmla="*/ 169024 h 403694"/>
              <a:gd name="connsiteX20" fmla="*/ 327647 w 466204"/>
              <a:gd name="connsiteY20" fmla="*/ 121361 h 403694"/>
              <a:gd name="connsiteX21" fmla="*/ 370878 w 466204"/>
              <a:gd name="connsiteY21" fmla="*/ 68237 h 403694"/>
              <a:gd name="connsiteX22" fmla="*/ 8331 w 466204"/>
              <a:gd name="connsiteY22" fmla="*/ 68237 h 403694"/>
              <a:gd name="connsiteX23" fmla="*/ 0 w 466204"/>
              <a:gd name="connsiteY23" fmla="*/ 59385 h 403694"/>
              <a:gd name="connsiteX24" fmla="*/ 0 w 466204"/>
              <a:gd name="connsiteY24" fmla="*/ 8331 h 403694"/>
              <a:gd name="connsiteX25" fmla="*/ 8331 w 466204"/>
              <a:gd name="connsiteY25" fmla="*/ 0 h 403694"/>
              <a:gd name="connsiteX26" fmla="*/ 412546 w 466204"/>
              <a:gd name="connsiteY26" fmla="*/ 0 h 403694"/>
              <a:gd name="connsiteX27" fmla="*/ 424536 w 466204"/>
              <a:gd name="connsiteY27" fmla="*/ 4686 h 403694"/>
              <a:gd name="connsiteX28" fmla="*/ 465683 w 466204"/>
              <a:gd name="connsiteY28" fmla="*/ 45313 h 403694"/>
              <a:gd name="connsiteX29" fmla="*/ 466204 w 466204"/>
              <a:gd name="connsiteY29" fmla="*/ 58343 h 4036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</a:cxnLst>
            <a:rect l="l" t="t" r="r" b="b"/>
            <a:pathLst>
              <a:path w="466204" h="403694">
                <a:moveTo>
                  <a:pt x="466204" y="58343"/>
                </a:moveTo>
                <a:cubicBezTo>
                  <a:pt x="448881" y="81521"/>
                  <a:pt x="430911" y="104432"/>
                  <a:pt x="412293" y="126834"/>
                </a:cubicBezTo>
                <a:cubicBezTo>
                  <a:pt x="393802" y="149237"/>
                  <a:pt x="375831" y="170205"/>
                  <a:pt x="358635" y="189865"/>
                </a:cubicBezTo>
                <a:cubicBezTo>
                  <a:pt x="341452" y="209397"/>
                  <a:pt x="325564" y="227114"/>
                  <a:pt x="310718" y="242735"/>
                </a:cubicBezTo>
                <a:cubicBezTo>
                  <a:pt x="295998" y="258368"/>
                  <a:pt x="283756" y="270992"/>
                  <a:pt x="273990" y="280758"/>
                </a:cubicBezTo>
                <a:cubicBezTo>
                  <a:pt x="288188" y="293268"/>
                  <a:pt x="302247" y="305765"/>
                  <a:pt x="316179" y="318261"/>
                </a:cubicBezTo>
                <a:cubicBezTo>
                  <a:pt x="329984" y="330771"/>
                  <a:pt x="343789" y="343916"/>
                  <a:pt x="357340" y="357860"/>
                </a:cubicBezTo>
                <a:cubicBezTo>
                  <a:pt x="358635" y="359549"/>
                  <a:pt x="359550" y="361505"/>
                  <a:pt x="359943" y="363842"/>
                </a:cubicBezTo>
                <a:cubicBezTo>
                  <a:pt x="360197" y="366064"/>
                  <a:pt x="359156" y="368007"/>
                  <a:pt x="356299" y="369836"/>
                </a:cubicBezTo>
                <a:lnTo>
                  <a:pt x="316700" y="403695"/>
                </a:lnTo>
                <a:cubicBezTo>
                  <a:pt x="312534" y="407466"/>
                  <a:pt x="308368" y="407339"/>
                  <a:pt x="304203" y="403174"/>
                </a:cubicBezTo>
                <a:cubicBezTo>
                  <a:pt x="270218" y="367487"/>
                  <a:pt x="234798" y="333768"/>
                  <a:pt x="197942" y="302120"/>
                </a:cubicBezTo>
                <a:cubicBezTo>
                  <a:pt x="161214" y="270598"/>
                  <a:pt x="121755" y="241960"/>
                  <a:pt x="79692" y="216166"/>
                </a:cubicBezTo>
                <a:cubicBezTo>
                  <a:pt x="74879" y="212788"/>
                  <a:pt x="73965" y="208622"/>
                  <a:pt x="77089" y="203670"/>
                </a:cubicBezTo>
                <a:lnTo>
                  <a:pt x="105740" y="160959"/>
                </a:lnTo>
                <a:cubicBezTo>
                  <a:pt x="109131" y="156133"/>
                  <a:pt x="113296" y="155219"/>
                  <a:pt x="118236" y="158356"/>
                </a:cubicBezTo>
                <a:cubicBezTo>
                  <a:pt x="136601" y="169811"/>
                  <a:pt x="154444" y="182308"/>
                  <a:pt x="171640" y="196113"/>
                </a:cubicBezTo>
                <a:cubicBezTo>
                  <a:pt x="188824" y="209791"/>
                  <a:pt x="206019" y="223596"/>
                  <a:pt x="223469" y="237528"/>
                </a:cubicBezTo>
                <a:cubicBezTo>
                  <a:pt x="230759" y="229971"/>
                  <a:pt x="239877" y="220332"/>
                  <a:pt x="250812" y="208622"/>
                </a:cubicBezTo>
                <a:cubicBezTo>
                  <a:pt x="261747" y="197027"/>
                  <a:pt x="273736" y="183870"/>
                  <a:pt x="286753" y="169024"/>
                </a:cubicBezTo>
                <a:cubicBezTo>
                  <a:pt x="299770" y="154317"/>
                  <a:pt x="313321" y="138430"/>
                  <a:pt x="327647" y="121361"/>
                </a:cubicBezTo>
                <a:cubicBezTo>
                  <a:pt x="341833" y="104432"/>
                  <a:pt x="356299" y="86728"/>
                  <a:pt x="370878" y="68237"/>
                </a:cubicBezTo>
                <a:lnTo>
                  <a:pt x="8331" y="68237"/>
                </a:lnTo>
                <a:cubicBezTo>
                  <a:pt x="2857" y="68237"/>
                  <a:pt x="0" y="65366"/>
                  <a:pt x="0" y="59385"/>
                </a:cubicBezTo>
                <a:lnTo>
                  <a:pt x="0" y="8331"/>
                </a:lnTo>
                <a:cubicBezTo>
                  <a:pt x="0" y="2857"/>
                  <a:pt x="2730" y="0"/>
                  <a:pt x="8331" y="0"/>
                </a:cubicBezTo>
                <a:lnTo>
                  <a:pt x="412546" y="0"/>
                </a:lnTo>
                <a:cubicBezTo>
                  <a:pt x="416979" y="0"/>
                  <a:pt x="421017" y="1562"/>
                  <a:pt x="424536" y="4686"/>
                </a:cubicBezTo>
                <a:lnTo>
                  <a:pt x="465683" y="45313"/>
                </a:lnTo>
                <a:cubicBezTo>
                  <a:pt x="469455" y="49098"/>
                  <a:pt x="469722" y="53390"/>
                  <a:pt x="466204" y="5834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148015" y="3083001"/>
            <a:ext cx="400050" cy="391198"/>
          </a:xfrm>
          <a:custGeom>
            <a:avLst/>
            <a:gdLst>
              <a:gd name="connsiteX0" fmla="*/ 400050 w 400050"/>
              <a:gd name="connsiteY0" fmla="*/ 8331 h 391198"/>
              <a:gd name="connsiteX1" fmla="*/ 400050 w 400050"/>
              <a:gd name="connsiteY1" fmla="*/ 383374 h 391198"/>
              <a:gd name="connsiteX2" fmla="*/ 397700 w 400050"/>
              <a:gd name="connsiteY2" fmla="*/ 388848 h 391198"/>
              <a:gd name="connsiteX3" fmla="*/ 392239 w 400050"/>
              <a:gd name="connsiteY3" fmla="*/ 391198 h 391198"/>
              <a:gd name="connsiteX4" fmla="*/ 12496 w 400050"/>
              <a:gd name="connsiteY4" fmla="*/ 391198 h 391198"/>
              <a:gd name="connsiteX5" fmla="*/ 6515 w 400050"/>
              <a:gd name="connsiteY5" fmla="*/ 388848 h 391198"/>
              <a:gd name="connsiteX6" fmla="*/ 4165 w 400050"/>
              <a:gd name="connsiteY6" fmla="*/ 383374 h 391198"/>
              <a:gd name="connsiteX7" fmla="*/ 4165 w 400050"/>
              <a:gd name="connsiteY7" fmla="*/ 332333 h 391198"/>
              <a:gd name="connsiteX8" fmla="*/ 12496 w 400050"/>
              <a:gd name="connsiteY8" fmla="*/ 324002 h 391198"/>
              <a:gd name="connsiteX9" fmla="*/ 329730 w 400050"/>
              <a:gd name="connsiteY9" fmla="*/ 324002 h 391198"/>
              <a:gd name="connsiteX10" fmla="*/ 329730 w 400050"/>
              <a:gd name="connsiteY10" fmla="*/ 67195 h 391198"/>
              <a:gd name="connsiteX11" fmla="*/ 7810 w 400050"/>
              <a:gd name="connsiteY11" fmla="*/ 67195 h 391198"/>
              <a:gd name="connsiteX12" fmla="*/ 0 w 400050"/>
              <a:gd name="connsiteY12" fmla="*/ 58864 h 391198"/>
              <a:gd name="connsiteX13" fmla="*/ 0 w 400050"/>
              <a:gd name="connsiteY13" fmla="*/ 8331 h 391198"/>
              <a:gd name="connsiteX14" fmla="*/ 2337 w 400050"/>
              <a:gd name="connsiteY14" fmla="*/ 2603 h 391198"/>
              <a:gd name="connsiteX15" fmla="*/ 7810 w 400050"/>
              <a:gd name="connsiteY15" fmla="*/ 0 h 391198"/>
              <a:gd name="connsiteX16" fmla="*/ 392239 w 400050"/>
              <a:gd name="connsiteY16" fmla="*/ 0 h 391198"/>
              <a:gd name="connsiteX17" fmla="*/ 397700 w 400050"/>
              <a:gd name="connsiteY17" fmla="*/ 2603 h 391198"/>
              <a:gd name="connsiteX18" fmla="*/ 400050 w 400050"/>
              <a:gd name="connsiteY18" fmla="*/ 8331 h 3911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400050" h="391198">
                <a:moveTo>
                  <a:pt x="400050" y="8331"/>
                </a:moveTo>
                <a:lnTo>
                  <a:pt x="400050" y="383374"/>
                </a:lnTo>
                <a:cubicBezTo>
                  <a:pt x="400050" y="385457"/>
                  <a:pt x="399262" y="387286"/>
                  <a:pt x="397700" y="388848"/>
                </a:cubicBezTo>
                <a:cubicBezTo>
                  <a:pt x="396138" y="390410"/>
                  <a:pt x="394322" y="391198"/>
                  <a:pt x="392239" y="391198"/>
                </a:cubicBezTo>
                <a:lnTo>
                  <a:pt x="12496" y="391198"/>
                </a:lnTo>
                <a:cubicBezTo>
                  <a:pt x="10159" y="391198"/>
                  <a:pt x="8077" y="390410"/>
                  <a:pt x="6515" y="388848"/>
                </a:cubicBezTo>
                <a:cubicBezTo>
                  <a:pt x="4953" y="387286"/>
                  <a:pt x="4165" y="385457"/>
                  <a:pt x="4165" y="383374"/>
                </a:cubicBezTo>
                <a:lnTo>
                  <a:pt x="4165" y="332333"/>
                </a:lnTo>
                <a:cubicBezTo>
                  <a:pt x="4165" y="326860"/>
                  <a:pt x="6896" y="324002"/>
                  <a:pt x="12496" y="324002"/>
                </a:cubicBezTo>
                <a:lnTo>
                  <a:pt x="329730" y="324002"/>
                </a:lnTo>
                <a:lnTo>
                  <a:pt x="329730" y="67195"/>
                </a:lnTo>
                <a:lnTo>
                  <a:pt x="7810" y="67195"/>
                </a:lnTo>
                <a:cubicBezTo>
                  <a:pt x="2603" y="67195"/>
                  <a:pt x="0" y="64465"/>
                  <a:pt x="0" y="58864"/>
                </a:cubicBezTo>
                <a:lnTo>
                  <a:pt x="0" y="8331"/>
                </a:lnTo>
                <a:cubicBezTo>
                  <a:pt x="0" y="6248"/>
                  <a:pt x="775" y="4419"/>
                  <a:pt x="2337" y="2603"/>
                </a:cubicBezTo>
                <a:cubicBezTo>
                  <a:pt x="3911" y="914"/>
                  <a:pt x="5727" y="0"/>
                  <a:pt x="7810" y="0"/>
                </a:cubicBezTo>
                <a:lnTo>
                  <a:pt x="392239" y="0"/>
                </a:lnTo>
                <a:cubicBezTo>
                  <a:pt x="394322" y="0"/>
                  <a:pt x="396138" y="774"/>
                  <a:pt x="397700" y="2603"/>
                </a:cubicBezTo>
                <a:cubicBezTo>
                  <a:pt x="399262" y="4292"/>
                  <a:pt x="400050" y="6248"/>
                  <a:pt x="400050" y="833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681415" y="3083001"/>
            <a:ext cx="400050" cy="391198"/>
          </a:xfrm>
          <a:custGeom>
            <a:avLst/>
            <a:gdLst>
              <a:gd name="connsiteX0" fmla="*/ 400050 w 400050"/>
              <a:gd name="connsiteY0" fmla="*/ 8331 h 391198"/>
              <a:gd name="connsiteX1" fmla="*/ 400050 w 400050"/>
              <a:gd name="connsiteY1" fmla="*/ 383374 h 391198"/>
              <a:gd name="connsiteX2" fmla="*/ 397700 w 400050"/>
              <a:gd name="connsiteY2" fmla="*/ 388848 h 391198"/>
              <a:gd name="connsiteX3" fmla="*/ 392239 w 400050"/>
              <a:gd name="connsiteY3" fmla="*/ 391198 h 391198"/>
              <a:gd name="connsiteX4" fmla="*/ 12496 w 400050"/>
              <a:gd name="connsiteY4" fmla="*/ 391198 h 391198"/>
              <a:gd name="connsiteX5" fmla="*/ 6515 w 400050"/>
              <a:gd name="connsiteY5" fmla="*/ 388848 h 391198"/>
              <a:gd name="connsiteX6" fmla="*/ 4165 w 400050"/>
              <a:gd name="connsiteY6" fmla="*/ 383374 h 391198"/>
              <a:gd name="connsiteX7" fmla="*/ 4165 w 400050"/>
              <a:gd name="connsiteY7" fmla="*/ 332333 h 391198"/>
              <a:gd name="connsiteX8" fmla="*/ 12496 w 400050"/>
              <a:gd name="connsiteY8" fmla="*/ 324002 h 391198"/>
              <a:gd name="connsiteX9" fmla="*/ 329730 w 400050"/>
              <a:gd name="connsiteY9" fmla="*/ 324002 h 391198"/>
              <a:gd name="connsiteX10" fmla="*/ 329730 w 400050"/>
              <a:gd name="connsiteY10" fmla="*/ 67195 h 391198"/>
              <a:gd name="connsiteX11" fmla="*/ 7810 w 400050"/>
              <a:gd name="connsiteY11" fmla="*/ 67195 h 391198"/>
              <a:gd name="connsiteX12" fmla="*/ 0 w 400050"/>
              <a:gd name="connsiteY12" fmla="*/ 58864 h 391198"/>
              <a:gd name="connsiteX13" fmla="*/ 0 w 400050"/>
              <a:gd name="connsiteY13" fmla="*/ 8331 h 391198"/>
              <a:gd name="connsiteX14" fmla="*/ 2337 w 400050"/>
              <a:gd name="connsiteY14" fmla="*/ 2603 h 391198"/>
              <a:gd name="connsiteX15" fmla="*/ 7810 w 400050"/>
              <a:gd name="connsiteY15" fmla="*/ 0 h 391198"/>
              <a:gd name="connsiteX16" fmla="*/ 392239 w 400050"/>
              <a:gd name="connsiteY16" fmla="*/ 0 h 391198"/>
              <a:gd name="connsiteX17" fmla="*/ 397700 w 400050"/>
              <a:gd name="connsiteY17" fmla="*/ 2603 h 391198"/>
              <a:gd name="connsiteX18" fmla="*/ 400050 w 400050"/>
              <a:gd name="connsiteY18" fmla="*/ 8331 h 3911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400050" h="391198">
                <a:moveTo>
                  <a:pt x="400050" y="8331"/>
                </a:moveTo>
                <a:lnTo>
                  <a:pt x="400050" y="383374"/>
                </a:lnTo>
                <a:cubicBezTo>
                  <a:pt x="400050" y="385457"/>
                  <a:pt x="399262" y="387286"/>
                  <a:pt x="397700" y="388848"/>
                </a:cubicBezTo>
                <a:cubicBezTo>
                  <a:pt x="396138" y="390410"/>
                  <a:pt x="394322" y="391198"/>
                  <a:pt x="392239" y="391198"/>
                </a:cubicBezTo>
                <a:lnTo>
                  <a:pt x="12496" y="391198"/>
                </a:lnTo>
                <a:cubicBezTo>
                  <a:pt x="10159" y="391198"/>
                  <a:pt x="8077" y="390410"/>
                  <a:pt x="6515" y="388848"/>
                </a:cubicBezTo>
                <a:cubicBezTo>
                  <a:pt x="4953" y="387286"/>
                  <a:pt x="4165" y="385457"/>
                  <a:pt x="4165" y="383374"/>
                </a:cubicBezTo>
                <a:lnTo>
                  <a:pt x="4165" y="332333"/>
                </a:lnTo>
                <a:cubicBezTo>
                  <a:pt x="4165" y="326860"/>
                  <a:pt x="6896" y="324002"/>
                  <a:pt x="12496" y="324002"/>
                </a:cubicBezTo>
                <a:lnTo>
                  <a:pt x="329730" y="324002"/>
                </a:lnTo>
                <a:lnTo>
                  <a:pt x="329730" y="67195"/>
                </a:lnTo>
                <a:lnTo>
                  <a:pt x="7810" y="67195"/>
                </a:lnTo>
                <a:cubicBezTo>
                  <a:pt x="2603" y="67195"/>
                  <a:pt x="0" y="64465"/>
                  <a:pt x="0" y="58864"/>
                </a:cubicBezTo>
                <a:lnTo>
                  <a:pt x="0" y="8331"/>
                </a:lnTo>
                <a:cubicBezTo>
                  <a:pt x="0" y="6248"/>
                  <a:pt x="775" y="4419"/>
                  <a:pt x="2337" y="2603"/>
                </a:cubicBezTo>
                <a:cubicBezTo>
                  <a:pt x="3911" y="914"/>
                  <a:pt x="5727" y="0"/>
                  <a:pt x="7810" y="0"/>
                </a:cubicBezTo>
                <a:lnTo>
                  <a:pt x="392239" y="0"/>
                </a:lnTo>
                <a:cubicBezTo>
                  <a:pt x="394322" y="0"/>
                  <a:pt x="396138" y="774"/>
                  <a:pt x="397700" y="2603"/>
                </a:cubicBezTo>
                <a:cubicBezTo>
                  <a:pt x="399262" y="4292"/>
                  <a:pt x="400050" y="6248"/>
                  <a:pt x="400050" y="833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209087" y="3379914"/>
            <a:ext cx="78130" cy="74485"/>
          </a:xfrm>
          <a:custGeom>
            <a:avLst/>
            <a:gdLst>
              <a:gd name="connsiteX0" fmla="*/ 0 w 78130"/>
              <a:gd name="connsiteY0" fmla="*/ 7810 h 74485"/>
              <a:gd name="connsiteX1" fmla="*/ 7810 w 78130"/>
              <a:gd name="connsiteY1" fmla="*/ 0 h 74485"/>
              <a:gd name="connsiteX2" fmla="*/ 70319 w 78130"/>
              <a:gd name="connsiteY2" fmla="*/ 0 h 74485"/>
              <a:gd name="connsiteX3" fmla="*/ 78130 w 78130"/>
              <a:gd name="connsiteY3" fmla="*/ 7810 h 74485"/>
              <a:gd name="connsiteX4" fmla="*/ 78130 w 78130"/>
              <a:gd name="connsiteY4" fmla="*/ 66675 h 74485"/>
              <a:gd name="connsiteX5" fmla="*/ 70319 w 78130"/>
              <a:gd name="connsiteY5" fmla="*/ 74485 h 74485"/>
              <a:gd name="connsiteX6" fmla="*/ 7810 w 78130"/>
              <a:gd name="connsiteY6" fmla="*/ 74485 h 74485"/>
              <a:gd name="connsiteX7" fmla="*/ 0 w 78130"/>
              <a:gd name="connsiteY7" fmla="*/ 66675 h 74485"/>
              <a:gd name="connsiteX8" fmla="*/ 0 w 78130"/>
              <a:gd name="connsiteY8" fmla="*/ 7810 h 744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8130" h="74485">
                <a:moveTo>
                  <a:pt x="0" y="7810"/>
                </a:moveTo>
                <a:cubicBezTo>
                  <a:pt x="0" y="2603"/>
                  <a:pt x="2603" y="0"/>
                  <a:pt x="7810" y="0"/>
                </a:cubicBezTo>
                <a:lnTo>
                  <a:pt x="70319" y="0"/>
                </a:lnTo>
                <a:cubicBezTo>
                  <a:pt x="75527" y="0"/>
                  <a:pt x="78130" y="2603"/>
                  <a:pt x="78130" y="7810"/>
                </a:cubicBezTo>
                <a:lnTo>
                  <a:pt x="78130" y="66675"/>
                </a:lnTo>
                <a:cubicBezTo>
                  <a:pt x="78130" y="71882"/>
                  <a:pt x="75527" y="74485"/>
                  <a:pt x="70319" y="74485"/>
                </a:cubicBezTo>
                <a:lnTo>
                  <a:pt x="7810" y="74485"/>
                </a:lnTo>
                <a:cubicBezTo>
                  <a:pt x="2603" y="74485"/>
                  <a:pt x="0" y="71882"/>
                  <a:pt x="0" y="66675"/>
                </a:cubicBezTo>
                <a:lnTo>
                  <a:pt x="0" y="781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9204400" y="3064764"/>
            <a:ext cx="88024" cy="272427"/>
          </a:xfrm>
          <a:custGeom>
            <a:avLst/>
            <a:gdLst>
              <a:gd name="connsiteX0" fmla="*/ 79692 w 88024"/>
              <a:gd name="connsiteY0" fmla="*/ 0 h 272427"/>
              <a:gd name="connsiteX1" fmla="*/ 88024 w 88024"/>
              <a:gd name="connsiteY1" fmla="*/ 8864 h 272427"/>
              <a:gd name="connsiteX2" fmla="*/ 78130 w 88024"/>
              <a:gd name="connsiteY2" fmla="*/ 264096 h 272427"/>
              <a:gd name="connsiteX3" fmla="*/ 69799 w 88024"/>
              <a:gd name="connsiteY3" fmla="*/ 272427 h 272427"/>
              <a:gd name="connsiteX4" fmla="*/ 17704 w 88024"/>
              <a:gd name="connsiteY4" fmla="*/ 272427 h 272427"/>
              <a:gd name="connsiteX5" fmla="*/ 9373 w 88024"/>
              <a:gd name="connsiteY5" fmla="*/ 264096 h 272427"/>
              <a:gd name="connsiteX6" fmla="*/ 0 w 88024"/>
              <a:gd name="connsiteY6" fmla="*/ 8864 h 272427"/>
              <a:gd name="connsiteX7" fmla="*/ 7810 w 88024"/>
              <a:gd name="connsiteY7" fmla="*/ 0 h 272427"/>
              <a:gd name="connsiteX8" fmla="*/ 79692 w 88024"/>
              <a:gd name="connsiteY8" fmla="*/ 0 h 272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8024" h="272427">
                <a:moveTo>
                  <a:pt x="79692" y="0"/>
                </a:moveTo>
                <a:cubicBezTo>
                  <a:pt x="85166" y="0"/>
                  <a:pt x="88024" y="2870"/>
                  <a:pt x="88024" y="8864"/>
                </a:cubicBezTo>
                <a:lnTo>
                  <a:pt x="78130" y="264096"/>
                </a:lnTo>
                <a:cubicBezTo>
                  <a:pt x="78130" y="269569"/>
                  <a:pt x="75400" y="272427"/>
                  <a:pt x="69799" y="272427"/>
                </a:cubicBezTo>
                <a:lnTo>
                  <a:pt x="17704" y="272427"/>
                </a:lnTo>
                <a:cubicBezTo>
                  <a:pt x="12230" y="272427"/>
                  <a:pt x="9373" y="269697"/>
                  <a:pt x="9373" y="264096"/>
                </a:cubicBezTo>
                <a:lnTo>
                  <a:pt x="0" y="8864"/>
                </a:lnTo>
                <a:cubicBezTo>
                  <a:pt x="0" y="2997"/>
                  <a:pt x="2603" y="0"/>
                  <a:pt x="7810" y="0"/>
                </a:cubicBezTo>
                <a:lnTo>
                  <a:pt x="79692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9413799" y="3379914"/>
            <a:ext cx="78143" cy="74485"/>
          </a:xfrm>
          <a:custGeom>
            <a:avLst/>
            <a:gdLst>
              <a:gd name="connsiteX0" fmla="*/ 0 w 78143"/>
              <a:gd name="connsiteY0" fmla="*/ 7810 h 74485"/>
              <a:gd name="connsiteX1" fmla="*/ 7822 w 78143"/>
              <a:gd name="connsiteY1" fmla="*/ 0 h 74485"/>
              <a:gd name="connsiteX2" fmla="*/ 70319 w 78143"/>
              <a:gd name="connsiteY2" fmla="*/ 0 h 74485"/>
              <a:gd name="connsiteX3" fmla="*/ 78142 w 78143"/>
              <a:gd name="connsiteY3" fmla="*/ 7810 h 74485"/>
              <a:gd name="connsiteX4" fmla="*/ 78142 w 78143"/>
              <a:gd name="connsiteY4" fmla="*/ 66675 h 74485"/>
              <a:gd name="connsiteX5" fmla="*/ 70319 w 78143"/>
              <a:gd name="connsiteY5" fmla="*/ 74485 h 74485"/>
              <a:gd name="connsiteX6" fmla="*/ 7822 w 78143"/>
              <a:gd name="connsiteY6" fmla="*/ 74485 h 74485"/>
              <a:gd name="connsiteX7" fmla="*/ 0 w 78143"/>
              <a:gd name="connsiteY7" fmla="*/ 66675 h 74485"/>
              <a:gd name="connsiteX8" fmla="*/ 0 w 78143"/>
              <a:gd name="connsiteY8" fmla="*/ 7810 h 744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8143" h="74485">
                <a:moveTo>
                  <a:pt x="0" y="7810"/>
                </a:moveTo>
                <a:cubicBezTo>
                  <a:pt x="0" y="2603"/>
                  <a:pt x="2602" y="0"/>
                  <a:pt x="7822" y="0"/>
                </a:cubicBezTo>
                <a:lnTo>
                  <a:pt x="70319" y="0"/>
                </a:lnTo>
                <a:cubicBezTo>
                  <a:pt x="75539" y="0"/>
                  <a:pt x="78142" y="2603"/>
                  <a:pt x="78142" y="7810"/>
                </a:cubicBezTo>
                <a:lnTo>
                  <a:pt x="78142" y="66675"/>
                </a:lnTo>
                <a:cubicBezTo>
                  <a:pt x="78142" y="71882"/>
                  <a:pt x="75539" y="74485"/>
                  <a:pt x="70319" y="74485"/>
                </a:cubicBezTo>
                <a:lnTo>
                  <a:pt x="7822" y="74485"/>
                </a:lnTo>
                <a:cubicBezTo>
                  <a:pt x="2602" y="74485"/>
                  <a:pt x="0" y="71882"/>
                  <a:pt x="0" y="66675"/>
                </a:cubicBezTo>
                <a:lnTo>
                  <a:pt x="0" y="781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9409112" y="3064764"/>
            <a:ext cx="88036" cy="272427"/>
          </a:xfrm>
          <a:custGeom>
            <a:avLst/>
            <a:gdLst>
              <a:gd name="connsiteX0" fmla="*/ 79705 w 88036"/>
              <a:gd name="connsiteY0" fmla="*/ 0 h 272427"/>
              <a:gd name="connsiteX1" fmla="*/ 88036 w 88036"/>
              <a:gd name="connsiteY1" fmla="*/ 8864 h 272427"/>
              <a:gd name="connsiteX2" fmla="*/ 78143 w 88036"/>
              <a:gd name="connsiteY2" fmla="*/ 264096 h 272427"/>
              <a:gd name="connsiteX3" fmla="*/ 69798 w 88036"/>
              <a:gd name="connsiteY3" fmla="*/ 272427 h 272427"/>
              <a:gd name="connsiteX4" fmla="*/ 17716 w 88036"/>
              <a:gd name="connsiteY4" fmla="*/ 272427 h 272427"/>
              <a:gd name="connsiteX5" fmla="*/ 9372 w 88036"/>
              <a:gd name="connsiteY5" fmla="*/ 264096 h 272427"/>
              <a:gd name="connsiteX6" fmla="*/ 0 w 88036"/>
              <a:gd name="connsiteY6" fmla="*/ 8864 h 272427"/>
              <a:gd name="connsiteX7" fmla="*/ 7810 w 88036"/>
              <a:gd name="connsiteY7" fmla="*/ 0 h 272427"/>
              <a:gd name="connsiteX8" fmla="*/ 79705 w 88036"/>
              <a:gd name="connsiteY8" fmla="*/ 0 h 272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8036" h="272427">
                <a:moveTo>
                  <a:pt x="79705" y="0"/>
                </a:moveTo>
                <a:cubicBezTo>
                  <a:pt x="85166" y="0"/>
                  <a:pt x="88036" y="2870"/>
                  <a:pt x="88036" y="8864"/>
                </a:cubicBezTo>
                <a:lnTo>
                  <a:pt x="78143" y="264096"/>
                </a:lnTo>
                <a:cubicBezTo>
                  <a:pt x="78143" y="269569"/>
                  <a:pt x="75400" y="272427"/>
                  <a:pt x="69798" y="272427"/>
                </a:cubicBezTo>
                <a:lnTo>
                  <a:pt x="17716" y="272427"/>
                </a:lnTo>
                <a:cubicBezTo>
                  <a:pt x="12242" y="272427"/>
                  <a:pt x="9372" y="269697"/>
                  <a:pt x="9372" y="264096"/>
                </a:cubicBezTo>
                <a:lnTo>
                  <a:pt x="0" y="8864"/>
                </a:lnTo>
                <a:cubicBezTo>
                  <a:pt x="0" y="2997"/>
                  <a:pt x="2603" y="0"/>
                  <a:pt x="7810" y="0"/>
                </a:cubicBezTo>
                <a:lnTo>
                  <a:pt x="79705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3111500"/>
            <a:ext cx="850900" cy="317500"/>
          </a:xfrm>
          <a:prstGeom prst="rect">
            <a:avLst/>
          </a:prstGeom>
          <a:noFill/>
        </p:spPr>
      </p:pic>
      <p:pic>
        <p:nvPicPr>
          <p:cNvPr id="102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7670800"/>
            <a:ext cx="635000" cy="419100"/>
          </a:xfrm>
          <a:prstGeom prst="rect">
            <a:avLst/>
          </a:prstGeom>
          <a:noFill/>
        </p:spPr>
      </p:pic>
      <p:pic>
        <p:nvPicPr>
          <p:cNvPr id="102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06900" y="3111500"/>
            <a:ext cx="1422400" cy="330200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36484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79800" y="1079500"/>
            <a:ext cx="3454400" cy="8636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23100" y="1219200"/>
            <a:ext cx="787400" cy="6985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35900" y="1066800"/>
            <a:ext cx="1778000" cy="863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99100" y="2679700"/>
            <a:ext cx="1816100" cy="6096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31900" y="3898900"/>
            <a:ext cx="7899400" cy="5334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24000" y="4711700"/>
            <a:ext cx="8128000" cy="4699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197100" y="5435600"/>
            <a:ext cx="7785100" cy="4572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171700" y="6159500"/>
            <a:ext cx="4064000" cy="4445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524000" y="6845300"/>
            <a:ext cx="10350500" cy="4699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235200" y="7543800"/>
            <a:ext cx="5969000" cy="4699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197100" y="8280400"/>
            <a:ext cx="9550400" cy="4445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36484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79800" y="1079500"/>
            <a:ext cx="3454400" cy="8636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23100" y="1219200"/>
            <a:ext cx="787400" cy="6985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35900" y="1066800"/>
            <a:ext cx="1778000" cy="863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5000" y="2679700"/>
            <a:ext cx="1384300" cy="6096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31900" y="4356100"/>
            <a:ext cx="9906000" cy="6223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74800" y="5219700"/>
            <a:ext cx="4660900" cy="5842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31900" y="6464300"/>
            <a:ext cx="9499600" cy="5461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231900" y="7734300"/>
            <a:ext cx="10617200" cy="5334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E0D9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98800" y="3060700"/>
            <a:ext cx="6807200" cy="9906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9300" y="4660900"/>
            <a:ext cx="6350000" cy="8890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6324600"/>
            <a:ext cx="8153400" cy="8509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E0D9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009763" y="4226166"/>
            <a:ext cx="447623" cy="440575"/>
          </a:xfrm>
          <a:custGeom>
            <a:avLst/>
            <a:gdLst>
              <a:gd name="connsiteX0" fmla="*/ 222580 w 447623"/>
              <a:gd name="connsiteY0" fmla="*/ 440575 h 440575"/>
              <a:gd name="connsiteX1" fmla="*/ 0 w 447623"/>
              <a:gd name="connsiteY1" fmla="*/ 217715 h 440575"/>
              <a:gd name="connsiteX2" fmla="*/ 222580 w 447623"/>
              <a:gd name="connsiteY2" fmla="*/ 0 h 440575"/>
              <a:gd name="connsiteX3" fmla="*/ 447623 w 447623"/>
              <a:gd name="connsiteY3" fmla="*/ 217715 h 440575"/>
              <a:gd name="connsiteX4" fmla="*/ 222580 w 447623"/>
              <a:gd name="connsiteY4" fmla="*/ 440575 h 440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7623" h="440575">
                <a:moveTo>
                  <a:pt x="222580" y="440575"/>
                </a:moveTo>
                <a:cubicBezTo>
                  <a:pt x="81571" y="440575"/>
                  <a:pt x="0" y="358838"/>
                  <a:pt x="0" y="217715"/>
                </a:cubicBezTo>
                <a:cubicBezTo>
                  <a:pt x="0" y="76784"/>
                  <a:pt x="81571" y="0"/>
                  <a:pt x="222580" y="0"/>
                </a:cubicBezTo>
                <a:cubicBezTo>
                  <a:pt x="366014" y="0"/>
                  <a:pt x="447623" y="76784"/>
                  <a:pt x="447623" y="217715"/>
                </a:cubicBezTo>
                <a:cubicBezTo>
                  <a:pt x="447623" y="358838"/>
                  <a:pt x="366014" y="440575"/>
                  <a:pt x="222580" y="440575"/>
                </a:cubicBezTo>
              </a:path>
            </a:pathLst>
          </a:custGeom>
          <a:solidFill>
            <a:srgbClr val="3527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913255" y="4864747"/>
            <a:ext cx="704875" cy="1289265"/>
          </a:xfrm>
          <a:custGeom>
            <a:avLst/>
            <a:gdLst>
              <a:gd name="connsiteX0" fmla="*/ 0 w 704875"/>
              <a:gd name="connsiteY0" fmla="*/ 1289265 h 1289265"/>
              <a:gd name="connsiteX1" fmla="*/ 0 w 704875"/>
              <a:gd name="connsiteY1" fmla="*/ 1093851 h 1289265"/>
              <a:gd name="connsiteX2" fmla="*/ 126174 w 704875"/>
              <a:gd name="connsiteY2" fmla="*/ 1076591 h 1289265"/>
              <a:gd name="connsiteX3" fmla="*/ 165722 w 704875"/>
              <a:gd name="connsiteY3" fmla="*/ 1026998 h 1289265"/>
              <a:gd name="connsiteX4" fmla="*/ 165722 w 704875"/>
              <a:gd name="connsiteY4" fmla="*/ 299377 h 1289265"/>
              <a:gd name="connsiteX5" fmla="*/ 133527 w 704875"/>
              <a:gd name="connsiteY5" fmla="*/ 247459 h 1289265"/>
              <a:gd name="connsiteX6" fmla="*/ 0 w 704875"/>
              <a:gd name="connsiteY6" fmla="*/ 200393 h 1289265"/>
              <a:gd name="connsiteX7" fmla="*/ 27202 w 704875"/>
              <a:gd name="connsiteY7" fmla="*/ 0 h 1289265"/>
              <a:gd name="connsiteX8" fmla="*/ 539165 w 704875"/>
              <a:gd name="connsiteY8" fmla="*/ 0 h 1289265"/>
              <a:gd name="connsiteX9" fmla="*/ 539165 w 704875"/>
              <a:gd name="connsiteY9" fmla="*/ 1026998 h 1289265"/>
              <a:gd name="connsiteX10" fmla="*/ 578739 w 704875"/>
              <a:gd name="connsiteY10" fmla="*/ 1076591 h 1289265"/>
              <a:gd name="connsiteX11" fmla="*/ 704875 w 704875"/>
              <a:gd name="connsiteY11" fmla="*/ 1093851 h 1289265"/>
              <a:gd name="connsiteX12" fmla="*/ 704875 w 704875"/>
              <a:gd name="connsiteY12" fmla="*/ 1289265 h 1289265"/>
              <a:gd name="connsiteX13" fmla="*/ 0 w 704875"/>
              <a:gd name="connsiteY13" fmla="*/ 1289265 h 12892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704875" h="1289265">
                <a:moveTo>
                  <a:pt x="0" y="1289265"/>
                </a:moveTo>
                <a:lnTo>
                  <a:pt x="0" y="1093851"/>
                </a:lnTo>
                <a:lnTo>
                  <a:pt x="126174" y="1076591"/>
                </a:lnTo>
                <a:cubicBezTo>
                  <a:pt x="160807" y="1071588"/>
                  <a:pt x="165722" y="1064196"/>
                  <a:pt x="165722" y="1026998"/>
                </a:cubicBezTo>
                <a:lnTo>
                  <a:pt x="165722" y="299377"/>
                </a:lnTo>
                <a:cubicBezTo>
                  <a:pt x="165722" y="272224"/>
                  <a:pt x="158330" y="254825"/>
                  <a:pt x="133527" y="247459"/>
                </a:cubicBezTo>
                <a:lnTo>
                  <a:pt x="0" y="200393"/>
                </a:lnTo>
                <a:lnTo>
                  <a:pt x="27202" y="0"/>
                </a:lnTo>
                <a:lnTo>
                  <a:pt x="539165" y="0"/>
                </a:lnTo>
                <a:lnTo>
                  <a:pt x="539165" y="1026998"/>
                </a:lnTo>
                <a:cubicBezTo>
                  <a:pt x="539165" y="1066672"/>
                  <a:pt x="541552" y="1071588"/>
                  <a:pt x="578739" y="1076591"/>
                </a:cubicBezTo>
                <a:lnTo>
                  <a:pt x="704875" y="1093851"/>
                </a:lnTo>
                <a:lnTo>
                  <a:pt x="704875" y="1289265"/>
                </a:lnTo>
                <a:lnTo>
                  <a:pt x="0" y="1289265"/>
                </a:lnTo>
              </a:path>
            </a:pathLst>
          </a:custGeom>
          <a:solidFill>
            <a:srgbClr val="3527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594432" y="4461713"/>
            <a:ext cx="1001649" cy="1695322"/>
          </a:xfrm>
          <a:custGeom>
            <a:avLst/>
            <a:gdLst>
              <a:gd name="connsiteX0" fmla="*/ 1001648 w 1001649"/>
              <a:gd name="connsiteY0" fmla="*/ 1596364 h 1695322"/>
              <a:gd name="connsiteX1" fmla="*/ 598461 w 1001649"/>
              <a:gd name="connsiteY1" fmla="*/ 1695322 h 1695322"/>
              <a:gd name="connsiteX2" fmla="*/ 192951 w 1001649"/>
              <a:gd name="connsiteY2" fmla="*/ 1296860 h 1695322"/>
              <a:gd name="connsiteX3" fmla="*/ 192951 w 1001649"/>
              <a:gd name="connsiteY3" fmla="*/ 648474 h 1695322"/>
              <a:gd name="connsiteX4" fmla="*/ 173088 w 1001649"/>
              <a:gd name="connsiteY4" fmla="*/ 623734 h 1695322"/>
              <a:gd name="connsiteX5" fmla="*/ 0 w 1001649"/>
              <a:gd name="connsiteY5" fmla="*/ 623734 h 1695322"/>
              <a:gd name="connsiteX6" fmla="*/ 0 w 1001649"/>
              <a:gd name="connsiteY6" fmla="*/ 403453 h 1695322"/>
              <a:gd name="connsiteX7" fmla="*/ 331381 w 1001649"/>
              <a:gd name="connsiteY7" fmla="*/ 0 h 1695322"/>
              <a:gd name="connsiteX8" fmla="*/ 566356 w 1001649"/>
              <a:gd name="connsiteY8" fmla="*/ 0 h 1695322"/>
              <a:gd name="connsiteX9" fmla="*/ 566356 w 1001649"/>
              <a:gd name="connsiteY9" fmla="*/ 351535 h 1695322"/>
              <a:gd name="connsiteX10" fmla="*/ 586155 w 1001649"/>
              <a:gd name="connsiteY10" fmla="*/ 376275 h 1695322"/>
              <a:gd name="connsiteX11" fmla="*/ 934822 w 1001649"/>
              <a:gd name="connsiteY11" fmla="*/ 376275 h 1695322"/>
              <a:gd name="connsiteX12" fmla="*/ 934822 w 1001649"/>
              <a:gd name="connsiteY12" fmla="*/ 623734 h 1695322"/>
              <a:gd name="connsiteX13" fmla="*/ 566356 w 1001649"/>
              <a:gd name="connsiteY13" fmla="*/ 623734 h 1695322"/>
              <a:gd name="connsiteX14" fmla="*/ 566356 w 1001649"/>
              <a:gd name="connsiteY14" fmla="*/ 1215186 h 1695322"/>
              <a:gd name="connsiteX15" fmla="*/ 734491 w 1001649"/>
              <a:gd name="connsiteY15" fmla="*/ 1418094 h 1695322"/>
              <a:gd name="connsiteX16" fmla="*/ 934822 w 1001649"/>
              <a:gd name="connsiteY16" fmla="*/ 1378534 h 1695322"/>
              <a:gd name="connsiteX17" fmla="*/ 1001648 w 1001649"/>
              <a:gd name="connsiteY17" fmla="*/ 1596364 h 16953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001649" h="1695322">
                <a:moveTo>
                  <a:pt x="1001648" y="1596364"/>
                </a:moveTo>
                <a:cubicBezTo>
                  <a:pt x="895260" y="1648281"/>
                  <a:pt x="739495" y="1695322"/>
                  <a:pt x="598461" y="1695322"/>
                </a:cubicBezTo>
                <a:cubicBezTo>
                  <a:pt x="304190" y="1695322"/>
                  <a:pt x="192951" y="1576654"/>
                  <a:pt x="192951" y="1296860"/>
                </a:cubicBezTo>
                <a:lnTo>
                  <a:pt x="192951" y="648474"/>
                </a:lnTo>
                <a:cubicBezTo>
                  <a:pt x="192951" y="633653"/>
                  <a:pt x="192951" y="623734"/>
                  <a:pt x="173088" y="623734"/>
                </a:cubicBezTo>
                <a:lnTo>
                  <a:pt x="0" y="623734"/>
                </a:lnTo>
                <a:lnTo>
                  <a:pt x="0" y="403453"/>
                </a:lnTo>
                <a:cubicBezTo>
                  <a:pt x="217690" y="378662"/>
                  <a:pt x="304190" y="269747"/>
                  <a:pt x="331381" y="0"/>
                </a:cubicBezTo>
                <a:lnTo>
                  <a:pt x="566356" y="0"/>
                </a:lnTo>
                <a:lnTo>
                  <a:pt x="566356" y="351535"/>
                </a:lnTo>
                <a:cubicBezTo>
                  <a:pt x="566356" y="368795"/>
                  <a:pt x="566356" y="376275"/>
                  <a:pt x="586155" y="376275"/>
                </a:cubicBezTo>
                <a:lnTo>
                  <a:pt x="934822" y="376275"/>
                </a:lnTo>
                <a:lnTo>
                  <a:pt x="934822" y="623734"/>
                </a:lnTo>
                <a:lnTo>
                  <a:pt x="566356" y="623734"/>
                </a:lnTo>
                <a:lnTo>
                  <a:pt x="566356" y="1215186"/>
                </a:lnTo>
                <a:cubicBezTo>
                  <a:pt x="566356" y="1361211"/>
                  <a:pt x="601027" y="1418094"/>
                  <a:pt x="734491" y="1418094"/>
                </a:cubicBezTo>
                <a:cubicBezTo>
                  <a:pt x="803821" y="1418094"/>
                  <a:pt x="875462" y="1400797"/>
                  <a:pt x="934822" y="1378534"/>
                </a:cubicBezTo>
                <a:lnTo>
                  <a:pt x="1001648" y="1596364"/>
                </a:lnTo>
              </a:path>
            </a:pathLst>
          </a:custGeom>
          <a:solidFill>
            <a:srgbClr val="3527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390906" y="4228210"/>
            <a:ext cx="2589787" cy="2591689"/>
          </a:xfrm>
          <a:custGeom>
            <a:avLst/>
            <a:gdLst>
              <a:gd name="connsiteX0" fmla="*/ 2540933 w 2589787"/>
              <a:gd name="connsiteY0" fmla="*/ 1180388 h 2591689"/>
              <a:gd name="connsiteX1" fmla="*/ 1410201 w 2589787"/>
              <a:gd name="connsiteY1" fmla="*/ 48882 h 2591689"/>
              <a:gd name="connsiteX2" fmla="*/ 1174350 w 2589787"/>
              <a:gd name="connsiteY2" fmla="*/ 48882 h 2591689"/>
              <a:gd name="connsiteX3" fmla="*/ 939552 w 2589787"/>
              <a:gd name="connsiteY3" fmla="*/ 283857 h 2591689"/>
              <a:gd name="connsiteX4" fmla="*/ 1237405 w 2589787"/>
              <a:gd name="connsiteY4" fmla="*/ 581939 h 2591689"/>
              <a:gd name="connsiteX5" fmla="*/ 1441177 w 2589787"/>
              <a:gd name="connsiteY5" fmla="*/ 629450 h 2591689"/>
              <a:gd name="connsiteX6" fmla="*/ 1488230 w 2589787"/>
              <a:gd name="connsiteY6" fmla="*/ 834631 h 2591689"/>
              <a:gd name="connsiteX7" fmla="*/ 1775288 w 2589787"/>
              <a:gd name="connsiteY7" fmla="*/ 1121892 h 2591689"/>
              <a:gd name="connsiteX8" fmla="*/ 1980330 w 2589787"/>
              <a:gd name="connsiteY8" fmla="*/ 1169047 h 2591689"/>
              <a:gd name="connsiteX9" fmla="*/ 1980330 w 2589787"/>
              <a:gd name="connsiteY9" fmla="*/ 1449882 h 2591689"/>
              <a:gd name="connsiteX10" fmla="*/ 1699609 w 2589787"/>
              <a:gd name="connsiteY10" fmla="*/ 1449882 h 2591689"/>
              <a:gd name="connsiteX11" fmla="*/ 1656416 w 2589787"/>
              <a:gd name="connsiteY11" fmla="*/ 1233881 h 2591689"/>
              <a:gd name="connsiteX12" fmla="*/ 1388713 w 2589787"/>
              <a:gd name="connsiteY12" fmla="*/ 965974 h 2591689"/>
              <a:gd name="connsiteX13" fmla="*/ 1388688 w 2589787"/>
              <a:gd name="connsiteY13" fmla="*/ 1670989 h 2591689"/>
              <a:gd name="connsiteX14" fmla="*/ 1441177 w 2589787"/>
              <a:gd name="connsiteY14" fmla="*/ 1708543 h 2591689"/>
              <a:gd name="connsiteX15" fmla="*/ 1441177 w 2589787"/>
              <a:gd name="connsiteY15" fmla="*/ 1989454 h 2591689"/>
              <a:gd name="connsiteX16" fmla="*/ 1160545 w 2589787"/>
              <a:gd name="connsiteY16" fmla="*/ 1989454 h 2591689"/>
              <a:gd name="connsiteX17" fmla="*/ 1160545 w 2589787"/>
              <a:gd name="connsiteY17" fmla="*/ 1708543 h 2591689"/>
              <a:gd name="connsiteX18" fmla="*/ 1225505 w 2589787"/>
              <a:gd name="connsiteY18" fmla="*/ 1665211 h 2591689"/>
              <a:gd name="connsiteX19" fmla="*/ 1225505 w 2589787"/>
              <a:gd name="connsiteY19" fmla="*/ 953630 h 2591689"/>
              <a:gd name="connsiteX20" fmla="*/ 1160545 w 2589787"/>
              <a:gd name="connsiteY20" fmla="*/ 910297 h 2591689"/>
              <a:gd name="connsiteX21" fmla="*/ 1117771 w 2589787"/>
              <a:gd name="connsiteY21" fmla="*/ 693178 h 2591689"/>
              <a:gd name="connsiteX22" fmla="*/ 824185 w 2589787"/>
              <a:gd name="connsiteY22" fmla="*/ 399313 h 2591689"/>
              <a:gd name="connsiteX23" fmla="*/ 48863 w 2589787"/>
              <a:gd name="connsiteY23" fmla="*/ 1175156 h 2591689"/>
              <a:gd name="connsiteX24" fmla="*/ 48863 w 2589787"/>
              <a:gd name="connsiteY24" fmla="*/ 1411274 h 2591689"/>
              <a:gd name="connsiteX25" fmla="*/ 1179607 w 2589787"/>
              <a:gd name="connsiteY25" fmla="*/ 2542806 h 2591689"/>
              <a:gd name="connsiteX26" fmla="*/ 1415484 w 2589787"/>
              <a:gd name="connsiteY26" fmla="*/ 2542806 h 2591689"/>
              <a:gd name="connsiteX27" fmla="*/ 2540933 w 2589787"/>
              <a:gd name="connsiteY27" fmla="*/ 1416532 h 2591689"/>
              <a:gd name="connsiteX28" fmla="*/ 2540933 w 2589787"/>
              <a:gd name="connsiteY28" fmla="*/ 1180388 h 25916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2589787" h="2591689">
                <a:moveTo>
                  <a:pt x="2540933" y="1180388"/>
                </a:moveTo>
                <a:lnTo>
                  <a:pt x="1410201" y="48882"/>
                </a:lnTo>
                <a:cubicBezTo>
                  <a:pt x="1345126" y="-16293"/>
                  <a:pt x="1239513" y="-16293"/>
                  <a:pt x="1174350" y="48882"/>
                </a:cubicBezTo>
                <a:lnTo>
                  <a:pt x="939552" y="283857"/>
                </a:lnTo>
                <a:lnTo>
                  <a:pt x="1237405" y="581939"/>
                </a:lnTo>
                <a:cubicBezTo>
                  <a:pt x="1306620" y="558533"/>
                  <a:pt x="1385995" y="574230"/>
                  <a:pt x="1441177" y="629450"/>
                </a:cubicBezTo>
                <a:cubicBezTo>
                  <a:pt x="1496612" y="685012"/>
                  <a:pt x="1512182" y="765124"/>
                  <a:pt x="1488230" y="834631"/>
                </a:cubicBezTo>
                <a:lnTo>
                  <a:pt x="1775288" y="1121892"/>
                </a:lnTo>
                <a:cubicBezTo>
                  <a:pt x="1844732" y="1097953"/>
                  <a:pt x="1924856" y="1113447"/>
                  <a:pt x="1980330" y="1169047"/>
                </a:cubicBezTo>
                <a:cubicBezTo>
                  <a:pt x="2057851" y="1246594"/>
                  <a:pt x="2057851" y="1372286"/>
                  <a:pt x="1980330" y="1449882"/>
                </a:cubicBezTo>
                <a:cubicBezTo>
                  <a:pt x="1902783" y="1527492"/>
                  <a:pt x="1777181" y="1527492"/>
                  <a:pt x="1699609" y="1449882"/>
                </a:cubicBezTo>
                <a:cubicBezTo>
                  <a:pt x="1641303" y="1391475"/>
                  <a:pt x="1626901" y="1305763"/>
                  <a:pt x="1656416" y="1233881"/>
                </a:cubicBezTo>
                <a:lnTo>
                  <a:pt x="1388713" y="965974"/>
                </a:lnTo>
                <a:lnTo>
                  <a:pt x="1388688" y="1670989"/>
                </a:lnTo>
                <a:cubicBezTo>
                  <a:pt x="1407585" y="1680375"/>
                  <a:pt x="1425429" y="1692859"/>
                  <a:pt x="1441177" y="1708543"/>
                </a:cubicBezTo>
                <a:cubicBezTo>
                  <a:pt x="1518685" y="1786102"/>
                  <a:pt x="1518685" y="1911794"/>
                  <a:pt x="1441177" y="1989454"/>
                </a:cubicBezTo>
                <a:cubicBezTo>
                  <a:pt x="1363630" y="2067026"/>
                  <a:pt x="1237977" y="2067026"/>
                  <a:pt x="1160545" y="1989454"/>
                </a:cubicBezTo>
                <a:cubicBezTo>
                  <a:pt x="1083024" y="1911794"/>
                  <a:pt x="1083024" y="1786102"/>
                  <a:pt x="1160545" y="1708543"/>
                </a:cubicBezTo>
                <a:cubicBezTo>
                  <a:pt x="1179696" y="1689417"/>
                  <a:pt x="1201858" y="1674939"/>
                  <a:pt x="1225505" y="1665211"/>
                </a:cubicBezTo>
                <a:lnTo>
                  <a:pt x="1225505" y="953630"/>
                </a:lnTo>
                <a:cubicBezTo>
                  <a:pt x="1201858" y="943965"/>
                  <a:pt x="1179722" y="929576"/>
                  <a:pt x="1160545" y="910297"/>
                </a:cubicBezTo>
                <a:cubicBezTo>
                  <a:pt x="1101807" y="851598"/>
                  <a:pt x="1087685" y="765352"/>
                  <a:pt x="1117771" y="693178"/>
                </a:cubicBezTo>
                <a:lnTo>
                  <a:pt x="824185" y="399313"/>
                </a:lnTo>
                <a:lnTo>
                  <a:pt x="48863" y="1175156"/>
                </a:lnTo>
                <a:cubicBezTo>
                  <a:pt x="-16287" y="1240396"/>
                  <a:pt x="-16287" y="1346098"/>
                  <a:pt x="48863" y="1411274"/>
                </a:cubicBezTo>
                <a:lnTo>
                  <a:pt x="1179607" y="2542806"/>
                </a:lnTo>
                <a:cubicBezTo>
                  <a:pt x="1244708" y="2607983"/>
                  <a:pt x="1350295" y="2607983"/>
                  <a:pt x="1415484" y="2542806"/>
                </a:cubicBezTo>
                <a:lnTo>
                  <a:pt x="2540933" y="1416532"/>
                </a:lnTo>
                <a:cubicBezTo>
                  <a:pt x="2606071" y="1351331"/>
                  <a:pt x="2606071" y="1245565"/>
                  <a:pt x="2540933" y="1180388"/>
                </a:cubicBezTo>
              </a:path>
            </a:pathLst>
          </a:custGeom>
          <a:solidFill>
            <a:srgbClr val="F03C2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2565400"/>
            <a:ext cx="5549900" cy="7747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64300" y="4851400"/>
            <a:ext cx="1346200" cy="1905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E0D9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009763" y="4226166"/>
            <a:ext cx="447623" cy="440575"/>
          </a:xfrm>
          <a:custGeom>
            <a:avLst/>
            <a:gdLst>
              <a:gd name="connsiteX0" fmla="*/ 222580 w 447623"/>
              <a:gd name="connsiteY0" fmla="*/ 440575 h 440575"/>
              <a:gd name="connsiteX1" fmla="*/ 0 w 447623"/>
              <a:gd name="connsiteY1" fmla="*/ 217715 h 440575"/>
              <a:gd name="connsiteX2" fmla="*/ 222580 w 447623"/>
              <a:gd name="connsiteY2" fmla="*/ 0 h 440575"/>
              <a:gd name="connsiteX3" fmla="*/ 447623 w 447623"/>
              <a:gd name="connsiteY3" fmla="*/ 217715 h 440575"/>
              <a:gd name="connsiteX4" fmla="*/ 222580 w 447623"/>
              <a:gd name="connsiteY4" fmla="*/ 440575 h 440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7623" h="440575">
                <a:moveTo>
                  <a:pt x="222580" y="440575"/>
                </a:moveTo>
                <a:cubicBezTo>
                  <a:pt x="81571" y="440575"/>
                  <a:pt x="0" y="358838"/>
                  <a:pt x="0" y="217715"/>
                </a:cubicBezTo>
                <a:cubicBezTo>
                  <a:pt x="0" y="76784"/>
                  <a:pt x="81571" y="0"/>
                  <a:pt x="222580" y="0"/>
                </a:cubicBezTo>
                <a:cubicBezTo>
                  <a:pt x="366014" y="0"/>
                  <a:pt x="447623" y="76784"/>
                  <a:pt x="447623" y="217715"/>
                </a:cubicBezTo>
                <a:cubicBezTo>
                  <a:pt x="447623" y="358838"/>
                  <a:pt x="366014" y="440575"/>
                  <a:pt x="222580" y="440575"/>
                </a:cubicBezTo>
              </a:path>
            </a:pathLst>
          </a:custGeom>
          <a:solidFill>
            <a:srgbClr val="3527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913255" y="4864747"/>
            <a:ext cx="704875" cy="1289265"/>
          </a:xfrm>
          <a:custGeom>
            <a:avLst/>
            <a:gdLst>
              <a:gd name="connsiteX0" fmla="*/ 0 w 704875"/>
              <a:gd name="connsiteY0" fmla="*/ 1289265 h 1289265"/>
              <a:gd name="connsiteX1" fmla="*/ 0 w 704875"/>
              <a:gd name="connsiteY1" fmla="*/ 1093851 h 1289265"/>
              <a:gd name="connsiteX2" fmla="*/ 126174 w 704875"/>
              <a:gd name="connsiteY2" fmla="*/ 1076591 h 1289265"/>
              <a:gd name="connsiteX3" fmla="*/ 165722 w 704875"/>
              <a:gd name="connsiteY3" fmla="*/ 1026998 h 1289265"/>
              <a:gd name="connsiteX4" fmla="*/ 165722 w 704875"/>
              <a:gd name="connsiteY4" fmla="*/ 299377 h 1289265"/>
              <a:gd name="connsiteX5" fmla="*/ 133527 w 704875"/>
              <a:gd name="connsiteY5" fmla="*/ 247459 h 1289265"/>
              <a:gd name="connsiteX6" fmla="*/ 0 w 704875"/>
              <a:gd name="connsiteY6" fmla="*/ 200393 h 1289265"/>
              <a:gd name="connsiteX7" fmla="*/ 27202 w 704875"/>
              <a:gd name="connsiteY7" fmla="*/ 0 h 1289265"/>
              <a:gd name="connsiteX8" fmla="*/ 539165 w 704875"/>
              <a:gd name="connsiteY8" fmla="*/ 0 h 1289265"/>
              <a:gd name="connsiteX9" fmla="*/ 539165 w 704875"/>
              <a:gd name="connsiteY9" fmla="*/ 1026998 h 1289265"/>
              <a:gd name="connsiteX10" fmla="*/ 578739 w 704875"/>
              <a:gd name="connsiteY10" fmla="*/ 1076591 h 1289265"/>
              <a:gd name="connsiteX11" fmla="*/ 704875 w 704875"/>
              <a:gd name="connsiteY11" fmla="*/ 1093851 h 1289265"/>
              <a:gd name="connsiteX12" fmla="*/ 704875 w 704875"/>
              <a:gd name="connsiteY12" fmla="*/ 1289265 h 1289265"/>
              <a:gd name="connsiteX13" fmla="*/ 0 w 704875"/>
              <a:gd name="connsiteY13" fmla="*/ 1289265 h 12892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704875" h="1289265">
                <a:moveTo>
                  <a:pt x="0" y="1289265"/>
                </a:moveTo>
                <a:lnTo>
                  <a:pt x="0" y="1093851"/>
                </a:lnTo>
                <a:lnTo>
                  <a:pt x="126174" y="1076591"/>
                </a:lnTo>
                <a:cubicBezTo>
                  <a:pt x="160807" y="1071588"/>
                  <a:pt x="165722" y="1064196"/>
                  <a:pt x="165722" y="1026998"/>
                </a:cubicBezTo>
                <a:lnTo>
                  <a:pt x="165722" y="299377"/>
                </a:lnTo>
                <a:cubicBezTo>
                  <a:pt x="165722" y="272224"/>
                  <a:pt x="158330" y="254825"/>
                  <a:pt x="133527" y="247459"/>
                </a:cubicBezTo>
                <a:lnTo>
                  <a:pt x="0" y="200393"/>
                </a:lnTo>
                <a:lnTo>
                  <a:pt x="27202" y="0"/>
                </a:lnTo>
                <a:lnTo>
                  <a:pt x="539165" y="0"/>
                </a:lnTo>
                <a:lnTo>
                  <a:pt x="539165" y="1026998"/>
                </a:lnTo>
                <a:cubicBezTo>
                  <a:pt x="539165" y="1066672"/>
                  <a:pt x="541552" y="1071588"/>
                  <a:pt x="578739" y="1076591"/>
                </a:cubicBezTo>
                <a:lnTo>
                  <a:pt x="704875" y="1093851"/>
                </a:lnTo>
                <a:lnTo>
                  <a:pt x="704875" y="1289265"/>
                </a:lnTo>
                <a:lnTo>
                  <a:pt x="0" y="1289265"/>
                </a:lnTo>
              </a:path>
            </a:pathLst>
          </a:custGeom>
          <a:solidFill>
            <a:srgbClr val="3527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594432" y="4461713"/>
            <a:ext cx="1001649" cy="1695322"/>
          </a:xfrm>
          <a:custGeom>
            <a:avLst/>
            <a:gdLst>
              <a:gd name="connsiteX0" fmla="*/ 1001648 w 1001649"/>
              <a:gd name="connsiteY0" fmla="*/ 1596364 h 1695322"/>
              <a:gd name="connsiteX1" fmla="*/ 598461 w 1001649"/>
              <a:gd name="connsiteY1" fmla="*/ 1695322 h 1695322"/>
              <a:gd name="connsiteX2" fmla="*/ 192951 w 1001649"/>
              <a:gd name="connsiteY2" fmla="*/ 1296860 h 1695322"/>
              <a:gd name="connsiteX3" fmla="*/ 192951 w 1001649"/>
              <a:gd name="connsiteY3" fmla="*/ 648474 h 1695322"/>
              <a:gd name="connsiteX4" fmla="*/ 173088 w 1001649"/>
              <a:gd name="connsiteY4" fmla="*/ 623734 h 1695322"/>
              <a:gd name="connsiteX5" fmla="*/ 0 w 1001649"/>
              <a:gd name="connsiteY5" fmla="*/ 623734 h 1695322"/>
              <a:gd name="connsiteX6" fmla="*/ 0 w 1001649"/>
              <a:gd name="connsiteY6" fmla="*/ 403453 h 1695322"/>
              <a:gd name="connsiteX7" fmla="*/ 331381 w 1001649"/>
              <a:gd name="connsiteY7" fmla="*/ 0 h 1695322"/>
              <a:gd name="connsiteX8" fmla="*/ 566356 w 1001649"/>
              <a:gd name="connsiteY8" fmla="*/ 0 h 1695322"/>
              <a:gd name="connsiteX9" fmla="*/ 566356 w 1001649"/>
              <a:gd name="connsiteY9" fmla="*/ 351535 h 1695322"/>
              <a:gd name="connsiteX10" fmla="*/ 586155 w 1001649"/>
              <a:gd name="connsiteY10" fmla="*/ 376275 h 1695322"/>
              <a:gd name="connsiteX11" fmla="*/ 934822 w 1001649"/>
              <a:gd name="connsiteY11" fmla="*/ 376275 h 1695322"/>
              <a:gd name="connsiteX12" fmla="*/ 934822 w 1001649"/>
              <a:gd name="connsiteY12" fmla="*/ 623734 h 1695322"/>
              <a:gd name="connsiteX13" fmla="*/ 566356 w 1001649"/>
              <a:gd name="connsiteY13" fmla="*/ 623734 h 1695322"/>
              <a:gd name="connsiteX14" fmla="*/ 566356 w 1001649"/>
              <a:gd name="connsiteY14" fmla="*/ 1215186 h 1695322"/>
              <a:gd name="connsiteX15" fmla="*/ 734491 w 1001649"/>
              <a:gd name="connsiteY15" fmla="*/ 1418094 h 1695322"/>
              <a:gd name="connsiteX16" fmla="*/ 934822 w 1001649"/>
              <a:gd name="connsiteY16" fmla="*/ 1378534 h 1695322"/>
              <a:gd name="connsiteX17" fmla="*/ 1001648 w 1001649"/>
              <a:gd name="connsiteY17" fmla="*/ 1596364 h 16953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001649" h="1695322">
                <a:moveTo>
                  <a:pt x="1001648" y="1596364"/>
                </a:moveTo>
                <a:cubicBezTo>
                  <a:pt x="895260" y="1648281"/>
                  <a:pt x="739495" y="1695322"/>
                  <a:pt x="598461" y="1695322"/>
                </a:cubicBezTo>
                <a:cubicBezTo>
                  <a:pt x="304190" y="1695322"/>
                  <a:pt x="192951" y="1576654"/>
                  <a:pt x="192951" y="1296860"/>
                </a:cubicBezTo>
                <a:lnTo>
                  <a:pt x="192951" y="648474"/>
                </a:lnTo>
                <a:cubicBezTo>
                  <a:pt x="192951" y="633653"/>
                  <a:pt x="192951" y="623734"/>
                  <a:pt x="173088" y="623734"/>
                </a:cubicBezTo>
                <a:lnTo>
                  <a:pt x="0" y="623734"/>
                </a:lnTo>
                <a:lnTo>
                  <a:pt x="0" y="403453"/>
                </a:lnTo>
                <a:cubicBezTo>
                  <a:pt x="217690" y="378662"/>
                  <a:pt x="304190" y="269747"/>
                  <a:pt x="331381" y="0"/>
                </a:cubicBezTo>
                <a:lnTo>
                  <a:pt x="566356" y="0"/>
                </a:lnTo>
                <a:lnTo>
                  <a:pt x="566356" y="351535"/>
                </a:lnTo>
                <a:cubicBezTo>
                  <a:pt x="566356" y="368795"/>
                  <a:pt x="566356" y="376275"/>
                  <a:pt x="586155" y="376275"/>
                </a:cubicBezTo>
                <a:lnTo>
                  <a:pt x="934822" y="376275"/>
                </a:lnTo>
                <a:lnTo>
                  <a:pt x="934822" y="623734"/>
                </a:lnTo>
                <a:lnTo>
                  <a:pt x="566356" y="623734"/>
                </a:lnTo>
                <a:lnTo>
                  <a:pt x="566356" y="1215186"/>
                </a:lnTo>
                <a:cubicBezTo>
                  <a:pt x="566356" y="1361211"/>
                  <a:pt x="601027" y="1418094"/>
                  <a:pt x="734491" y="1418094"/>
                </a:cubicBezTo>
                <a:cubicBezTo>
                  <a:pt x="803821" y="1418094"/>
                  <a:pt x="875462" y="1400797"/>
                  <a:pt x="934822" y="1378534"/>
                </a:cubicBezTo>
                <a:lnTo>
                  <a:pt x="1001648" y="1596364"/>
                </a:lnTo>
              </a:path>
            </a:pathLst>
          </a:custGeom>
          <a:solidFill>
            <a:srgbClr val="3527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390906" y="4228210"/>
            <a:ext cx="2589787" cy="2591689"/>
          </a:xfrm>
          <a:custGeom>
            <a:avLst/>
            <a:gdLst>
              <a:gd name="connsiteX0" fmla="*/ 2540933 w 2589787"/>
              <a:gd name="connsiteY0" fmla="*/ 1180388 h 2591689"/>
              <a:gd name="connsiteX1" fmla="*/ 1410201 w 2589787"/>
              <a:gd name="connsiteY1" fmla="*/ 48882 h 2591689"/>
              <a:gd name="connsiteX2" fmla="*/ 1174350 w 2589787"/>
              <a:gd name="connsiteY2" fmla="*/ 48882 h 2591689"/>
              <a:gd name="connsiteX3" fmla="*/ 939552 w 2589787"/>
              <a:gd name="connsiteY3" fmla="*/ 283857 h 2591689"/>
              <a:gd name="connsiteX4" fmla="*/ 1237405 w 2589787"/>
              <a:gd name="connsiteY4" fmla="*/ 581939 h 2591689"/>
              <a:gd name="connsiteX5" fmla="*/ 1441177 w 2589787"/>
              <a:gd name="connsiteY5" fmla="*/ 629450 h 2591689"/>
              <a:gd name="connsiteX6" fmla="*/ 1488230 w 2589787"/>
              <a:gd name="connsiteY6" fmla="*/ 834631 h 2591689"/>
              <a:gd name="connsiteX7" fmla="*/ 1775288 w 2589787"/>
              <a:gd name="connsiteY7" fmla="*/ 1121892 h 2591689"/>
              <a:gd name="connsiteX8" fmla="*/ 1980330 w 2589787"/>
              <a:gd name="connsiteY8" fmla="*/ 1169047 h 2591689"/>
              <a:gd name="connsiteX9" fmla="*/ 1980330 w 2589787"/>
              <a:gd name="connsiteY9" fmla="*/ 1449882 h 2591689"/>
              <a:gd name="connsiteX10" fmla="*/ 1699609 w 2589787"/>
              <a:gd name="connsiteY10" fmla="*/ 1449882 h 2591689"/>
              <a:gd name="connsiteX11" fmla="*/ 1656416 w 2589787"/>
              <a:gd name="connsiteY11" fmla="*/ 1233881 h 2591689"/>
              <a:gd name="connsiteX12" fmla="*/ 1388713 w 2589787"/>
              <a:gd name="connsiteY12" fmla="*/ 965974 h 2591689"/>
              <a:gd name="connsiteX13" fmla="*/ 1388688 w 2589787"/>
              <a:gd name="connsiteY13" fmla="*/ 1670989 h 2591689"/>
              <a:gd name="connsiteX14" fmla="*/ 1441177 w 2589787"/>
              <a:gd name="connsiteY14" fmla="*/ 1708543 h 2591689"/>
              <a:gd name="connsiteX15" fmla="*/ 1441177 w 2589787"/>
              <a:gd name="connsiteY15" fmla="*/ 1989454 h 2591689"/>
              <a:gd name="connsiteX16" fmla="*/ 1160545 w 2589787"/>
              <a:gd name="connsiteY16" fmla="*/ 1989454 h 2591689"/>
              <a:gd name="connsiteX17" fmla="*/ 1160545 w 2589787"/>
              <a:gd name="connsiteY17" fmla="*/ 1708543 h 2591689"/>
              <a:gd name="connsiteX18" fmla="*/ 1225505 w 2589787"/>
              <a:gd name="connsiteY18" fmla="*/ 1665211 h 2591689"/>
              <a:gd name="connsiteX19" fmla="*/ 1225505 w 2589787"/>
              <a:gd name="connsiteY19" fmla="*/ 953630 h 2591689"/>
              <a:gd name="connsiteX20" fmla="*/ 1160545 w 2589787"/>
              <a:gd name="connsiteY20" fmla="*/ 910297 h 2591689"/>
              <a:gd name="connsiteX21" fmla="*/ 1117771 w 2589787"/>
              <a:gd name="connsiteY21" fmla="*/ 693178 h 2591689"/>
              <a:gd name="connsiteX22" fmla="*/ 824185 w 2589787"/>
              <a:gd name="connsiteY22" fmla="*/ 399313 h 2591689"/>
              <a:gd name="connsiteX23" fmla="*/ 48863 w 2589787"/>
              <a:gd name="connsiteY23" fmla="*/ 1175156 h 2591689"/>
              <a:gd name="connsiteX24" fmla="*/ 48863 w 2589787"/>
              <a:gd name="connsiteY24" fmla="*/ 1411274 h 2591689"/>
              <a:gd name="connsiteX25" fmla="*/ 1179607 w 2589787"/>
              <a:gd name="connsiteY25" fmla="*/ 2542806 h 2591689"/>
              <a:gd name="connsiteX26" fmla="*/ 1415484 w 2589787"/>
              <a:gd name="connsiteY26" fmla="*/ 2542806 h 2591689"/>
              <a:gd name="connsiteX27" fmla="*/ 2540933 w 2589787"/>
              <a:gd name="connsiteY27" fmla="*/ 1416532 h 2591689"/>
              <a:gd name="connsiteX28" fmla="*/ 2540933 w 2589787"/>
              <a:gd name="connsiteY28" fmla="*/ 1180388 h 25916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2589787" h="2591689">
                <a:moveTo>
                  <a:pt x="2540933" y="1180388"/>
                </a:moveTo>
                <a:lnTo>
                  <a:pt x="1410201" y="48882"/>
                </a:lnTo>
                <a:cubicBezTo>
                  <a:pt x="1345126" y="-16293"/>
                  <a:pt x="1239513" y="-16293"/>
                  <a:pt x="1174350" y="48882"/>
                </a:cubicBezTo>
                <a:lnTo>
                  <a:pt x="939552" y="283857"/>
                </a:lnTo>
                <a:lnTo>
                  <a:pt x="1237405" y="581939"/>
                </a:lnTo>
                <a:cubicBezTo>
                  <a:pt x="1306620" y="558533"/>
                  <a:pt x="1385995" y="574230"/>
                  <a:pt x="1441177" y="629450"/>
                </a:cubicBezTo>
                <a:cubicBezTo>
                  <a:pt x="1496612" y="685012"/>
                  <a:pt x="1512182" y="765124"/>
                  <a:pt x="1488230" y="834631"/>
                </a:cubicBezTo>
                <a:lnTo>
                  <a:pt x="1775288" y="1121892"/>
                </a:lnTo>
                <a:cubicBezTo>
                  <a:pt x="1844732" y="1097953"/>
                  <a:pt x="1924856" y="1113447"/>
                  <a:pt x="1980330" y="1169047"/>
                </a:cubicBezTo>
                <a:cubicBezTo>
                  <a:pt x="2057851" y="1246594"/>
                  <a:pt x="2057851" y="1372286"/>
                  <a:pt x="1980330" y="1449882"/>
                </a:cubicBezTo>
                <a:cubicBezTo>
                  <a:pt x="1902783" y="1527492"/>
                  <a:pt x="1777181" y="1527492"/>
                  <a:pt x="1699609" y="1449882"/>
                </a:cubicBezTo>
                <a:cubicBezTo>
                  <a:pt x="1641303" y="1391475"/>
                  <a:pt x="1626901" y="1305763"/>
                  <a:pt x="1656416" y="1233881"/>
                </a:cubicBezTo>
                <a:lnTo>
                  <a:pt x="1388713" y="965974"/>
                </a:lnTo>
                <a:lnTo>
                  <a:pt x="1388688" y="1670989"/>
                </a:lnTo>
                <a:cubicBezTo>
                  <a:pt x="1407585" y="1680375"/>
                  <a:pt x="1425429" y="1692859"/>
                  <a:pt x="1441177" y="1708543"/>
                </a:cubicBezTo>
                <a:cubicBezTo>
                  <a:pt x="1518685" y="1786102"/>
                  <a:pt x="1518685" y="1911794"/>
                  <a:pt x="1441177" y="1989454"/>
                </a:cubicBezTo>
                <a:cubicBezTo>
                  <a:pt x="1363630" y="2067026"/>
                  <a:pt x="1237977" y="2067026"/>
                  <a:pt x="1160545" y="1989454"/>
                </a:cubicBezTo>
                <a:cubicBezTo>
                  <a:pt x="1083024" y="1911794"/>
                  <a:pt x="1083024" y="1786102"/>
                  <a:pt x="1160545" y="1708543"/>
                </a:cubicBezTo>
                <a:cubicBezTo>
                  <a:pt x="1179696" y="1689417"/>
                  <a:pt x="1201858" y="1674939"/>
                  <a:pt x="1225505" y="1665211"/>
                </a:cubicBezTo>
                <a:lnTo>
                  <a:pt x="1225505" y="953630"/>
                </a:lnTo>
                <a:cubicBezTo>
                  <a:pt x="1201858" y="943965"/>
                  <a:pt x="1179722" y="929576"/>
                  <a:pt x="1160545" y="910297"/>
                </a:cubicBezTo>
                <a:cubicBezTo>
                  <a:pt x="1101807" y="851598"/>
                  <a:pt x="1087685" y="765352"/>
                  <a:pt x="1117771" y="693178"/>
                </a:cubicBezTo>
                <a:lnTo>
                  <a:pt x="824185" y="399313"/>
                </a:lnTo>
                <a:lnTo>
                  <a:pt x="48863" y="1175156"/>
                </a:lnTo>
                <a:cubicBezTo>
                  <a:pt x="-16287" y="1240396"/>
                  <a:pt x="-16287" y="1346098"/>
                  <a:pt x="48863" y="1411274"/>
                </a:cubicBezTo>
                <a:lnTo>
                  <a:pt x="1179607" y="2542806"/>
                </a:lnTo>
                <a:cubicBezTo>
                  <a:pt x="1244708" y="2607983"/>
                  <a:pt x="1350295" y="2607983"/>
                  <a:pt x="1415484" y="2542806"/>
                </a:cubicBezTo>
                <a:lnTo>
                  <a:pt x="2540933" y="1416532"/>
                </a:lnTo>
                <a:cubicBezTo>
                  <a:pt x="2606071" y="1351331"/>
                  <a:pt x="2606071" y="1245565"/>
                  <a:pt x="2540933" y="1180388"/>
                </a:cubicBezTo>
              </a:path>
            </a:pathLst>
          </a:custGeom>
          <a:solidFill>
            <a:srgbClr val="F03C2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8900" y="2540000"/>
            <a:ext cx="7747000" cy="7874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64300" y="4851400"/>
            <a:ext cx="1346200" cy="1905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E0D9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4368800"/>
            <a:ext cx="9042400" cy="9398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E0D9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481988" y="3818191"/>
            <a:ext cx="6813574" cy="53339"/>
          </a:xfrm>
          <a:custGeom>
            <a:avLst/>
            <a:gdLst>
              <a:gd name="connsiteX0" fmla="*/ 13335 w 6813574"/>
              <a:gd name="connsiteY0" fmla="*/ 13334 h 53339"/>
              <a:gd name="connsiteX1" fmla="*/ 6800240 w 6813574"/>
              <a:gd name="connsiteY1" fmla="*/ 13334 h 533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813574" h="53339">
                <a:moveTo>
                  <a:pt x="13335" y="13334"/>
                </a:moveTo>
                <a:lnTo>
                  <a:pt x="6800240" y="1333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481988" y="5989891"/>
            <a:ext cx="7060526" cy="53339"/>
          </a:xfrm>
          <a:custGeom>
            <a:avLst/>
            <a:gdLst>
              <a:gd name="connsiteX0" fmla="*/ 13335 w 7060526"/>
              <a:gd name="connsiteY0" fmla="*/ 13334 h 53339"/>
              <a:gd name="connsiteX1" fmla="*/ 7047191 w 7060526"/>
              <a:gd name="connsiteY1" fmla="*/ 13334 h 533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060526" h="53339">
                <a:moveTo>
                  <a:pt x="13335" y="13334"/>
                </a:moveTo>
                <a:lnTo>
                  <a:pt x="7047191" y="1333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481988" y="8161591"/>
            <a:ext cx="9437306" cy="53339"/>
          </a:xfrm>
          <a:custGeom>
            <a:avLst/>
            <a:gdLst>
              <a:gd name="connsiteX0" fmla="*/ 13335 w 9437306"/>
              <a:gd name="connsiteY0" fmla="*/ 13334 h 53339"/>
              <a:gd name="connsiteX1" fmla="*/ 9423971 w 9437306"/>
              <a:gd name="connsiteY1" fmla="*/ 13334 h 533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37306" h="53339">
                <a:moveTo>
                  <a:pt x="13335" y="13334"/>
                </a:moveTo>
                <a:lnTo>
                  <a:pt x="9423971" y="1333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481988" y="8885491"/>
            <a:ext cx="4395152" cy="53339"/>
          </a:xfrm>
          <a:custGeom>
            <a:avLst/>
            <a:gdLst>
              <a:gd name="connsiteX0" fmla="*/ 13335 w 4395152"/>
              <a:gd name="connsiteY0" fmla="*/ 13334 h 53339"/>
              <a:gd name="connsiteX1" fmla="*/ 4381817 w 4395152"/>
              <a:gd name="connsiteY1" fmla="*/ 13334 h 533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95152" h="53339">
                <a:moveTo>
                  <a:pt x="13335" y="13334"/>
                </a:moveTo>
                <a:lnTo>
                  <a:pt x="4381817" y="1333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0" y="787400"/>
            <a:ext cx="6502400" cy="9271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8600" y="2641600"/>
            <a:ext cx="2921000" cy="419100"/>
          </a:xfrm>
          <a:prstGeom prst="rect">
            <a:avLst/>
          </a:prstGeom>
          <a:noFill/>
        </p:spPr>
      </p:pic>
      <p:pic>
        <p:nvPicPr>
          <p:cNvPr id="9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98600" y="3352800"/>
            <a:ext cx="6794500" cy="5334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98600" y="4813300"/>
            <a:ext cx="9563100" cy="520700"/>
          </a:xfrm>
          <a:prstGeom prst="rect">
            <a:avLst/>
          </a:prstGeom>
          <a:noFill/>
        </p:spPr>
      </p:pic>
      <p:pic>
        <p:nvPicPr>
          <p:cNvPr id="11" name="Picture 3">
            <a:hlinkClick r:id="rId7"/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98600" y="5524500"/>
            <a:ext cx="7035800" cy="5334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485900" y="6985000"/>
            <a:ext cx="7924800" cy="520700"/>
          </a:xfrm>
          <a:prstGeom prst="rect">
            <a:avLst/>
          </a:prstGeom>
          <a:noFill/>
        </p:spPr>
      </p:pic>
      <p:pic>
        <p:nvPicPr>
          <p:cNvPr id="13" name="Picture 3">
            <a:hlinkClick r:id="rId10"/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498600" y="7696200"/>
            <a:ext cx="9398000" cy="533400"/>
          </a:xfrm>
          <a:prstGeom prst="rect">
            <a:avLst/>
          </a:prstGeom>
          <a:noFill/>
        </p:spPr>
      </p:pic>
      <p:pic>
        <p:nvPicPr>
          <p:cNvPr id="14" name="Picture 3">
            <a:hlinkClick r:id="rId10"/>
          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485900" y="8420100"/>
            <a:ext cx="4381500" cy="5334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607F7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070100" y="2832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25650" y="2787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070100" y="4368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25650" y="4324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070100" y="5905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25650" y="5861050"/>
            <a:ext cx="927103" cy="927100"/>
          </a:xfrm>
          <a:custGeom>
            <a:avLst/>
            <a:gdLst>
              <a:gd name="connsiteX0" fmla="*/ 759904 w 927103"/>
              <a:gd name="connsiteY0" fmla="*/ 167208 h 927100"/>
              <a:gd name="connsiteX1" fmla="*/ 759904 w 927103"/>
              <a:gd name="connsiteY1" fmla="*/ 759891 h 927100"/>
              <a:gd name="connsiteX2" fmla="*/ 167208 w 927103"/>
              <a:gd name="connsiteY2" fmla="*/ 759891 h 927100"/>
              <a:gd name="connsiteX3" fmla="*/ 167208 w 927103"/>
              <a:gd name="connsiteY3" fmla="*/ 167208 h 927100"/>
              <a:gd name="connsiteX4" fmla="*/ 759904 w 927103"/>
              <a:gd name="connsiteY4" fmla="*/ 167208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0">
                <a:moveTo>
                  <a:pt x="759904" y="167208"/>
                </a:moveTo>
                <a:cubicBezTo>
                  <a:pt x="923569" y="330873"/>
                  <a:pt x="923569" y="596226"/>
                  <a:pt x="759904" y="759891"/>
                </a:cubicBezTo>
                <a:cubicBezTo>
                  <a:pt x="596226" y="923569"/>
                  <a:pt x="330873" y="923569"/>
                  <a:pt x="167208" y="759891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070100" y="74421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025650" y="73977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49512" y="3619576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251392" y="3941914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449512" y="3941914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438400" y="5156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240279" y="54785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438400" y="5478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438400" y="67056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240279" y="70279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438400" y="70279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880100" y="39878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835650" y="39433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3111500"/>
            <a:ext cx="850900" cy="3175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7670800"/>
            <a:ext cx="635000" cy="4191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4140200"/>
            <a:ext cx="7391400" cy="5715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98900" y="5041900"/>
            <a:ext cx="5956300" cy="558800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E0D9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324600" y="4407865"/>
            <a:ext cx="254000" cy="4413554"/>
          </a:xfrm>
          <a:custGeom>
            <a:avLst/>
            <a:gdLst>
              <a:gd name="connsiteX0" fmla="*/ 127000 w 254000"/>
              <a:gd name="connsiteY0" fmla="*/ 4286554 h 4413554"/>
              <a:gd name="connsiteX1" fmla="*/ 127000 w 254000"/>
              <a:gd name="connsiteY1" fmla="*/ 4159554 h 4413554"/>
              <a:gd name="connsiteX2" fmla="*/ 127000 w 254000"/>
              <a:gd name="connsiteY2" fmla="*/ 127000 h 44135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0" h="4413554">
                <a:moveTo>
                  <a:pt x="127000" y="4286554"/>
                </a:moveTo>
                <a:lnTo>
                  <a:pt x="127000" y="4159554"/>
                </a:lnTo>
                <a:lnTo>
                  <a:pt x="127000" y="127000"/>
                </a:lnTo>
              </a:path>
            </a:pathLst>
          </a:custGeom>
          <a:ln w="2540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79159" y="8567419"/>
            <a:ext cx="944880" cy="944880"/>
          </a:xfrm>
          <a:custGeom>
            <a:avLst/>
            <a:gdLst>
              <a:gd name="connsiteX0" fmla="*/ 0 w 944880"/>
              <a:gd name="connsiteY0" fmla="*/ 0 h 944880"/>
              <a:gd name="connsiteX1" fmla="*/ 472440 w 944880"/>
              <a:gd name="connsiteY1" fmla="*/ 944880 h 944880"/>
              <a:gd name="connsiteX2" fmla="*/ 944880 w 944880"/>
              <a:gd name="connsiteY2" fmla="*/ 0 h 944880"/>
              <a:gd name="connsiteX3" fmla="*/ 0 w 944880"/>
              <a:gd name="connsiteY3" fmla="*/ 0 h 9448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44880" h="944880">
                <a:moveTo>
                  <a:pt x="0" y="0"/>
                </a:moveTo>
                <a:lnTo>
                  <a:pt x="472440" y="944880"/>
                </a:lnTo>
                <a:lnTo>
                  <a:pt x="94488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771597" y="5168747"/>
            <a:ext cx="9925316" cy="1575105"/>
          </a:xfrm>
          <a:custGeom>
            <a:avLst/>
            <a:gdLst>
              <a:gd name="connsiteX0" fmla="*/ 284429 w 9925316"/>
              <a:gd name="connsiteY0" fmla="*/ 0 h 1575105"/>
              <a:gd name="connsiteX1" fmla="*/ 23266 w 9925316"/>
              <a:gd name="connsiteY1" fmla="*/ 246621 h 1575105"/>
              <a:gd name="connsiteX2" fmla="*/ 0 w 9925316"/>
              <a:gd name="connsiteY2" fmla="*/ 1059091 h 1575105"/>
              <a:gd name="connsiteX3" fmla="*/ 246621 w 9925316"/>
              <a:gd name="connsiteY3" fmla="*/ 1320253 h 1575105"/>
              <a:gd name="connsiteX4" fmla="*/ 9145676 w 9925316"/>
              <a:gd name="connsiteY4" fmla="*/ 1575105 h 1575105"/>
              <a:gd name="connsiteX5" fmla="*/ 9406839 w 9925316"/>
              <a:gd name="connsiteY5" fmla="*/ 1328483 h 1575105"/>
              <a:gd name="connsiteX6" fmla="*/ 9416262 w 9925316"/>
              <a:gd name="connsiteY6" fmla="*/ 999604 h 1575105"/>
              <a:gd name="connsiteX7" fmla="*/ 9925317 w 9925316"/>
              <a:gd name="connsiteY7" fmla="*/ 803757 h 1575105"/>
              <a:gd name="connsiteX8" fmla="*/ 9428302 w 9925316"/>
              <a:gd name="connsiteY8" fmla="*/ 579094 h 1575105"/>
              <a:gd name="connsiteX9" fmla="*/ 9430105 w 9925316"/>
              <a:gd name="connsiteY9" fmla="*/ 516013 h 1575105"/>
              <a:gd name="connsiteX10" fmla="*/ 9183484 w 9925316"/>
              <a:gd name="connsiteY10" fmla="*/ 254850 h 1575105"/>
              <a:gd name="connsiteX11" fmla="*/ 284429 w 9925316"/>
              <a:gd name="connsiteY11" fmla="*/ 0 h 1575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9925316" h="1575105">
                <a:moveTo>
                  <a:pt x="284429" y="0"/>
                </a:moveTo>
                <a:cubicBezTo>
                  <a:pt x="144208" y="-4013"/>
                  <a:pt x="27279" y="106400"/>
                  <a:pt x="23266" y="246621"/>
                </a:cubicBezTo>
                <a:lnTo>
                  <a:pt x="0" y="1059091"/>
                </a:lnTo>
                <a:cubicBezTo>
                  <a:pt x="-4013" y="1199311"/>
                  <a:pt x="106400" y="1316240"/>
                  <a:pt x="246621" y="1320253"/>
                </a:cubicBezTo>
                <a:lnTo>
                  <a:pt x="9145676" y="1575105"/>
                </a:lnTo>
                <a:cubicBezTo>
                  <a:pt x="9285897" y="1579117"/>
                  <a:pt x="9402826" y="1468703"/>
                  <a:pt x="9406839" y="1328483"/>
                </a:cubicBezTo>
                <a:lnTo>
                  <a:pt x="9416262" y="999604"/>
                </a:lnTo>
                <a:lnTo>
                  <a:pt x="9925317" y="803757"/>
                </a:lnTo>
                <a:lnTo>
                  <a:pt x="9428302" y="579094"/>
                </a:lnTo>
                <a:lnTo>
                  <a:pt x="9430105" y="516013"/>
                </a:lnTo>
                <a:cubicBezTo>
                  <a:pt x="9434119" y="375792"/>
                  <a:pt x="9323704" y="258864"/>
                  <a:pt x="9183484" y="254850"/>
                </a:cubicBezTo>
                <a:lnTo>
                  <a:pt x="284429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15369" y="2811551"/>
            <a:ext cx="10903949" cy="2174697"/>
          </a:xfrm>
          <a:custGeom>
            <a:avLst/>
            <a:gdLst>
              <a:gd name="connsiteX0" fmla="*/ 683440 w 10903949"/>
              <a:gd name="connsiteY0" fmla="*/ 219379 h 2174697"/>
              <a:gd name="connsiteX1" fmla="*/ 436932 w 10903949"/>
              <a:gd name="connsiteY1" fmla="*/ 453478 h 2174697"/>
              <a:gd name="connsiteX2" fmla="*/ 0 w 10903949"/>
              <a:gd name="connsiteY2" fmla="*/ 675119 h 2174697"/>
              <a:gd name="connsiteX3" fmla="*/ 443880 w 10903949"/>
              <a:gd name="connsiteY3" fmla="*/ 875702 h 2174697"/>
              <a:gd name="connsiteX4" fmla="*/ 467094 w 10903949"/>
              <a:gd name="connsiteY4" fmla="*/ 1926374 h 2174697"/>
              <a:gd name="connsiteX5" fmla="*/ 726643 w 10903949"/>
              <a:gd name="connsiteY5" fmla="*/ 2174697 h 2174697"/>
              <a:gd name="connsiteX6" fmla="*/ 10655626 w 10903949"/>
              <a:gd name="connsiteY6" fmla="*/ 1955317 h 2174697"/>
              <a:gd name="connsiteX7" fmla="*/ 10903949 w 10903949"/>
              <a:gd name="connsiteY7" fmla="*/ 1695767 h 2174697"/>
              <a:gd name="connsiteX8" fmla="*/ 10871970 w 10903949"/>
              <a:gd name="connsiteY8" fmla="*/ 248323 h 2174697"/>
              <a:gd name="connsiteX9" fmla="*/ 10612420 w 10903949"/>
              <a:gd name="connsiteY9" fmla="*/ 0 h 2174697"/>
              <a:gd name="connsiteX10" fmla="*/ 683440 w 10903949"/>
              <a:gd name="connsiteY10" fmla="*/ 219379 h 21746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0903949" h="2174697">
                <a:moveTo>
                  <a:pt x="683440" y="219379"/>
                </a:moveTo>
                <a:cubicBezTo>
                  <a:pt x="551884" y="222287"/>
                  <a:pt x="447005" y="325043"/>
                  <a:pt x="436932" y="453478"/>
                </a:cubicBezTo>
                <a:lnTo>
                  <a:pt x="0" y="675119"/>
                </a:lnTo>
                <a:lnTo>
                  <a:pt x="443880" y="875702"/>
                </a:lnTo>
                <a:lnTo>
                  <a:pt x="467094" y="1926374"/>
                </a:lnTo>
                <a:cubicBezTo>
                  <a:pt x="470193" y="2066620"/>
                  <a:pt x="586397" y="2177795"/>
                  <a:pt x="726643" y="2174697"/>
                </a:cubicBezTo>
                <a:lnTo>
                  <a:pt x="10655626" y="1955317"/>
                </a:lnTo>
                <a:cubicBezTo>
                  <a:pt x="10795872" y="1952218"/>
                  <a:pt x="10907048" y="1836013"/>
                  <a:pt x="10903949" y="1695767"/>
                </a:cubicBezTo>
                <a:lnTo>
                  <a:pt x="10871970" y="248323"/>
                </a:lnTo>
                <a:cubicBezTo>
                  <a:pt x="10868871" y="108076"/>
                  <a:pt x="10752667" y="-3098"/>
                  <a:pt x="10612420" y="0"/>
                </a:cubicBezTo>
                <a:lnTo>
                  <a:pt x="683440" y="21937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0140708" y="4173296"/>
            <a:ext cx="52552" cy="78003"/>
          </a:xfrm>
          <a:custGeom>
            <a:avLst/>
            <a:gdLst>
              <a:gd name="connsiteX0" fmla="*/ 47472 w 52552"/>
              <a:gd name="connsiteY0" fmla="*/ 77063 h 78003"/>
              <a:gd name="connsiteX1" fmla="*/ 6857 w 52552"/>
              <a:gd name="connsiteY1" fmla="*/ 78003 h 78003"/>
              <a:gd name="connsiteX2" fmla="*/ 1523 w 52552"/>
              <a:gd name="connsiteY2" fmla="*/ 72390 h 78003"/>
              <a:gd name="connsiteX3" fmla="*/ 0 w 52552"/>
              <a:gd name="connsiteY3" fmla="*/ 6248 h 78003"/>
              <a:gd name="connsiteX4" fmla="*/ 5092 w 52552"/>
              <a:gd name="connsiteY4" fmla="*/ 927 h 78003"/>
              <a:gd name="connsiteX5" fmla="*/ 45707 w 52552"/>
              <a:gd name="connsiteY5" fmla="*/ 0 h 78003"/>
              <a:gd name="connsiteX6" fmla="*/ 51041 w 52552"/>
              <a:gd name="connsiteY6" fmla="*/ 5080 h 78003"/>
              <a:gd name="connsiteX7" fmla="*/ 52552 w 52552"/>
              <a:gd name="connsiteY7" fmla="*/ 71221 h 78003"/>
              <a:gd name="connsiteX8" fmla="*/ 47472 w 52552"/>
              <a:gd name="connsiteY8" fmla="*/ 77063 h 780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2552" h="78003">
                <a:moveTo>
                  <a:pt x="47472" y="77063"/>
                </a:moveTo>
                <a:lnTo>
                  <a:pt x="6857" y="78003"/>
                </a:lnTo>
                <a:cubicBezTo>
                  <a:pt x="3467" y="78079"/>
                  <a:pt x="1612" y="76289"/>
                  <a:pt x="1523" y="72390"/>
                </a:cubicBezTo>
                <a:lnTo>
                  <a:pt x="0" y="6248"/>
                </a:lnTo>
                <a:cubicBezTo>
                  <a:pt x="-76" y="2870"/>
                  <a:pt x="1574" y="1003"/>
                  <a:pt x="5092" y="927"/>
                </a:cubicBezTo>
                <a:lnTo>
                  <a:pt x="45707" y="0"/>
                </a:lnTo>
                <a:cubicBezTo>
                  <a:pt x="49097" y="-88"/>
                  <a:pt x="50951" y="1562"/>
                  <a:pt x="51041" y="5080"/>
                </a:cubicBezTo>
                <a:lnTo>
                  <a:pt x="52552" y="71221"/>
                </a:lnTo>
                <a:cubicBezTo>
                  <a:pt x="52640" y="74993"/>
                  <a:pt x="50989" y="76987"/>
                  <a:pt x="47472" y="77063"/>
                </a:cubicBez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0322458" y="4169118"/>
            <a:ext cx="52553" cy="78003"/>
          </a:xfrm>
          <a:custGeom>
            <a:avLst/>
            <a:gdLst>
              <a:gd name="connsiteX0" fmla="*/ 47473 w 52553"/>
              <a:gd name="connsiteY0" fmla="*/ 77076 h 78003"/>
              <a:gd name="connsiteX1" fmla="*/ 6857 w 52553"/>
              <a:gd name="connsiteY1" fmla="*/ 78003 h 78003"/>
              <a:gd name="connsiteX2" fmla="*/ 1511 w 52553"/>
              <a:gd name="connsiteY2" fmla="*/ 72402 h 78003"/>
              <a:gd name="connsiteX3" fmla="*/ 0 w 52553"/>
              <a:gd name="connsiteY3" fmla="*/ 6260 h 78003"/>
              <a:gd name="connsiteX4" fmla="*/ 5080 w 52553"/>
              <a:gd name="connsiteY4" fmla="*/ 939 h 78003"/>
              <a:gd name="connsiteX5" fmla="*/ 45707 w 52553"/>
              <a:gd name="connsiteY5" fmla="*/ 0 h 78003"/>
              <a:gd name="connsiteX6" fmla="*/ 51028 w 52553"/>
              <a:gd name="connsiteY6" fmla="*/ 5092 h 78003"/>
              <a:gd name="connsiteX7" fmla="*/ 52552 w 52553"/>
              <a:gd name="connsiteY7" fmla="*/ 71234 h 78003"/>
              <a:gd name="connsiteX8" fmla="*/ 47473 w 52553"/>
              <a:gd name="connsiteY8" fmla="*/ 77076 h 780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2553" h="78003">
                <a:moveTo>
                  <a:pt x="47473" y="77076"/>
                </a:moveTo>
                <a:lnTo>
                  <a:pt x="6857" y="78003"/>
                </a:lnTo>
                <a:cubicBezTo>
                  <a:pt x="3467" y="78092"/>
                  <a:pt x="1600" y="76301"/>
                  <a:pt x="1511" y="72402"/>
                </a:cubicBezTo>
                <a:lnTo>
                  <a:pt x="0" y="6260"/>
                </a:lnTo>
                <a:cubicBezTo>
                  <a:pt x="-75" y="2882"/>
                  <a:pt x="1575" y="1015"/>
                  <a:pt x="5080" y="939"/>
                </a:cubicBezTo>
                <a:lnTo>
                  <a:pt x="45707" y="0"/>
                </a:lnTo>
                <a:cubicBezTo>
                  <a:pt x="49085" y="-76"/>
                  <a:pt x="50952" y="1574"/>
                  <a:pt x="51028" y="5092"/>
                </a:cubicBezTo>
                <a:lnTo>
                  <a:pt x="52552" y="71234"/>
                </a:lnTo>
                <a:cubicBezTo>
                  <a:pt x="52641" y="75006"/>
                  <a:pt x="50990" y="76999"/>
                  <a:pt x="47473" y="77076"/>
                </a:cubicBez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0504208" y="4164952"/>
            <a:ext cx="53060" cy="77990"/>
          </a:xfrm>
          <a:custGeom>
            <a:avLst/>
            <a:gdLst>
              <a:gd name="connsiteX0" fmla="*/ 47472 w 53060"/>
              <a:gd name="connsiteY0" fmla="*/ 77076 h 77990"/>
              <a:gd name="connsiteX1" fmla="*/ 7365 w 53060"/>
              <a:gd name="connsiteY1" fmla="*/ 77990 h 77990"/>
              <a:gd name="connsiteX2" fmla="*/ 1510 w 53060"/>
              <a:gd name="connsiteY2" fmla="*/ 72402 h 77990"/>
              <a:gd name="connsiteX3" fmla="*/ 0 w 53060"/>
              <a:gd name="connsiteY3" fmla="*/ 6260 h 77990"/>
              <a:gd name="connsiteX4" fmla="*/ 5600 w 53060"/>
              <a:gd name="connsiteY4" fmla="*/ 927 h 77990"/>
              <a:gd name="connsiteX5" fmla="*/ 45707 w 53060"/>
              <a:gd name="connsiteY5" fmla="*/ 0 h 77990"/>
              <a:gd name="connsiteX6" fmla="*/ 51548 w 53060"/>
              <a:gd name="connsiteY6" fmla="*/ 5079 h 77990"/>
              <a:gd name="connsiteX7" fmla="*/ 53060 w 53060"/>
              <a:gd name="connsiteY7" fmla="*/ 71221 h 77990"/>
              <a:gd name="connsiteX8" fmla="*/ 47472 w 53060"/>
              <a:gd name="connsiteY8" fmla="*/ 77076 h 779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3060" h="77990">
                <a:moveTo>
                  <a:pt x="47472" y="77076"/>
                </a:moveTo>
                <a:lnTo>
                  <a:pt x="7365" y="77990"/>
                </a:lnTo>
                <a:cubicBezTo>
                  <a:pt x="3593" y="78079"/>
                  <a:pt x="1599" y="76301"/>
                  <a:pt x="1510" y="72402"/>
                </a:cubicBezTo>
                <a:lnTo>
                  <a:pt x="0" y="6260"/>
                </a:lnTo>
                <a:cubicBezTo>
                  <a:pt x="-89" y="2869"/>
                  <a:pt x="1701" y="1015"/>
                  <a:pt x="5600" y="927"/>
                </a:cubicBezTo>
                <a:lnTo>
                  <a:pt x="45707" y="0"/>
                </a:lnTo>
                <a:cubicBezTo>
                  <a:pt x="49479" y="-89"/>
                  <a:pt x="51472" y="1561"/>
                  <a:pt x="51548" y="5079"/>
                </a:cubicBezTo>
                <a:lnTo>
                  <a:pt x="53060" y="71221"/>
                </a:lnTo>
                <a:cubicBezTo>
                  <a:pt x="53149" y="74993"/>
                  <a:pt x="51371" y="76987"/>
                  <a:pt x="47472" y="77076"/>
                </a:cubicBez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686986" y="4160761"/>
            <a:ext cx="52540" cy="78003"/>
          </a:xfrm>
          <a:custGeom>
            <a:avLst/>
            <a:gdLst>
              <a:gd name="connsiteX0" fmla="*/ 47472 w 52540"/>
              <a:gd name="connsiteY0" fmla="*/ 77076 h 78003"/>
              <a:gd name="connsiteX1" fmla="*/ 6845 w 52540"/>
              <a:gd name="connsiteY1" fmla="*/ 78003 h 78003"/>
              <a:gd name="connsiteX2" fmla="*/ 1511 w 52540"/>
              <a:gd name="connsiteY2" fmla="*/ 72402 h 78003"/>
              <a:gd name="connsiteX3" fmla="*/ 0 w 52540"/>
              <a:gd name="connsiteY3" fmla="*/ 6261 h 78003"/>
              <a:gd name="connsiteX4" fmla="*/ 5080 w 52540"/>
              <a:gd name="connsiteY4" fmla="*/ 927 h 78003"/>
              <a:gd name="connsiteX5" fmla="*/ 45707 w 52540"/>
              <a:gd name="connsiteY5" fmla="*/ 0 h 78003"/>
              <a:gd name="connsiteX6" fmla="*/ 51028 w 52540"/>
              <a:gd name="connsiteY6" fmla="*/ 5092 h 78003"/>
              <a:gd name="connsiteX7" fmla="*/ 52540 w 52540"/>
              <a:gd name="connsiteY7" fmla="*/ 71221 h 78003"/>
              <a:gd name="connsiteX8" fmla="*/ 47472 w 52540"/>
              <a:gd name="connsiteY8" fmla="*/ 77076 h 780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2540" h="78003">
                <a:moveTo>
                  <a:pt x="47472" y="77076"/>
                </a:moveTo>
                <a:lnTo>
                  <a:pt x="6845" y="78003"/>
                </a:lnTo>
                <a:cubicBezTo>
                  <a:pt x="3467" y="78079"/>
                  <a:pt x="1599" y="76301"/>
                  <a:pt x="1511" y="72402"/>
                </a:cubicBezTo>
                <a:lnTo>
                  <a:pt x="0" y="6261"/>
                </a:lnTo>
                <a:cubicBezTo>
                  <a:pt x="-89" y="2870"/>
                  <a:pt x="1575" y="1016"/>
                  <a:pt x="5080" y="927"/>
                </a:cubicBezTo>
                <a:lnTo>
                  <a:pt x="45707" y="0"/>
                </a:lnTo>
                <a:cubicBezTo>
                  <a:pt x="49085" y="-75"/>
                  <a:pt x="50952" y="1575"/>
                  <a:pt x="51028" y="5092"/>
                </a:cubicBezTo>
                <a:lnTo>
                  <a:pt x="52540" y="71221"/>
                </a:lnTo>
                <a:cubicBezTo>
                  <a:pt x="52628" y="75006"/>
                  <a:pt x="50990" y="77000"/>
                  <a:pt x="47472" y="77076"/>
                </a:cubicBez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0868723" y="4156595"/>
            <a:ext cx="52553" cy="78003"/>
          </a:xfrm>
          <a:custGeom>
            <a:avLst/>
            <a:gdLst>
              <a:gd name="connsiteX0" fmla="*/ 47473 w 52553"/>
              <a:gd name="connsiteY0" fmla="*/ 77076 h 78003"/>
              <a:gd name="connsiteX1" fmla="*/ 6857 w 52553"/>
              <a:gd name="connsiteY1" fmla="*/ 78003 h 78003"/>
              <a:gd name="connsiteX2" fmla="*/ 1523 w 52553"/>
              <a:gd name="connsiteY2" fmla="*/ 72390 h 78003"/>
              <a:gd name="connsiteX3" fmla="*/ 0 w 52553"/>
              <a:gd name="connsiteY3" fmla="*/ 6261 h 78003"/>
              <a:gd name="connsiteX4" fmla="*/ 5092 w 52553"/>
              <a:gd name="connsiteY4" fmla="*/ 927 h 78003"/>
              <a:gd name="connsiteX5" fmla="*/ 45707 w 52553"/>
              <a:gd name="connsiteY5" fmla="*/ 0 h 78003"/>
              <a:gd name="connsiteX6" fmla="*/ 51041 w 52553"/>
              <a:gd name="connsiteY6" fmla="*/ 5092 h 78003"/>
              <a:gd name="connsiteX7" fmla="*/ 52552 w 52553"/>
              <a:gd name="connsiteY7" fmla="*/ 71221 h 78003"/>
              <a:gd name="connsiteX8" fmla="*/ 47473 w 52553"/>
              <a:gd name="connsiteY8" fmla="*/ 77076 h 780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2553" h="78003">
                <a:moveTo>
                  <a:pt x="47473" y="77076"/>
                </a:moveTo>
                <a:lnTo>
                  <a:pt x="6857" y="78003"/>
                </a:lnTo>
                <a:cubicBezTo>
                  <a:pt x="3479" y="78079"/>
                  <a:pt x="1613" y="76301"/>
                  <a:pt x="1523" y="72390"/>
                </a:cubicBezTo>
                <a:lnTo>
                  <a:pt x="0" y="6261"/>
                </a:lnTo>
                <a:cubicBezTo>
                  <a:pt x="-75" y="2870"/>
                  <a:pt x="1575" y="1016"/>
                  <a:pt x="5092" y="927"/>
                </a:cubicBezTo>
                <a:lnTo>
                  <a:pt x="45707" y="0"/>
                </a:lnTo>
                <a:cubicBezTo>
                  <a:pt x="49098" y="-75"/>
                  <a:pt x="50952" y="1575"/>
                  <a:pt x="51041" y="5092"/>
                </a:cubicBezTo>
                <a:lnTo>
                  <a:pt x="52552" y="71221"/>
                </a:lnTo>
                <a:cubicBezTo>
                  <a:pt x="52641" y="75006"/>
                  <a:pt x="50990" y="76987"/>
                  <a:pt x="47473" y="77076"/>
                </a:cubicBez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1050473" y="4152430"/>
            <a:ext cx="53072" cy="77990"/>
          </a:xfrm>
          <a:custGeom>
            <a:avLst/>
            <a:gdLst>
              <a:gd name="connsiteX0" fmla="*/ 47472 w 53072"/>
              <a:gd name="connsiteY0" fmla="*/ 77076 h 77990"/>
              <a:gd name="connsiteX1" fmla="*/ 7378 w 53072"/>
              <a:gd name="connsiteY1" fmla="*/ 77990 h 77990"/>
              <a:gd name="connsiteX2" fmla="*/ 1510 w 53072"/>
              <a:gd name="connsiteY2" fmla="*/ 72389 h 77990"/>
              <a:gd name="connsiteX3" fmla="*/ 0 w 53072"/>
              <a:gd name="connsiteY3" fmla="*/ 6260 h 77990"/>
              <a:gd name="connsiteX4" fmla="*/ 5612 w 53072"/>
              <a:gd name="connsiteY4" fmla="*/ 914 h 77990"/>
              <a:gd name="connsiteX5" fmla="*/ 45707 w 53072"/>
              <a:gd name="connsiteY5" fmla="*/ 0 h 77990"/>
              <a:gd name="connsiteX6" fmla="*/ 51548 w 53072"/>
              <a:gd name="connsiteY6" fmla="*/ 5079 h 77990"/>
              <a:gd name="connsiteX7" fmla="*/ 53072 w 53072"/>
              <a:gd name="connsiteY7" fmla="*/ 71208 h 77990"/>
              <a:gd name="connsiteX8" fmla="*/ 47472 w 53072"/>
              <a:gd name="connsiteY8" fmla="*/ 77076 h 779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3072" h="77990">
                <a:moveTo>
                  <a:pt x="47472" y="77076"/>
                </a:moveTo>
                <a:lnTo>
                  <a:pt x="7378" y="77990"/>
                </a:lnTo>
                <a:cubicBezTo>
                  <a:pt x="3606" y="78079"/>
                  <a:pt x="1599" y="76301"/>
                  <a:pt x="1510" y="72389"/>
                </a:cubicBezTo>
                <a:lnTo>
                  <a:pt x="0" y="6260"/>
                </a:lnTo>
                <a:cubicBezTo>
                  <a:pt x="-76" y="2869"/>
                  <a:pt x="1701" y="1003"/>
                  <a:pt x="5612" y="914"/>
                </a:cubicBezTo>
                <a:lnTo>
                  <a:pt x="45707" y="0"/>
                </a:lnTo>
                <a:cubicBezTo>
                  <a:pt x="49479" y="-89"/>
                  <a:pt x="51472" y="1561"/>
                  <a:pt x="51548" y="5079"/>
                </a:cubicBezTo>
                <a:lnTo>
                  <a:pt x="53072" y="71208"/>
                </a:lnTo>
                <a:cubicBezTo>
                  <a:pt x="53161" y="74980"/>
                  <a:pt x="51383" y="76974"/>
                  <a:pt x="47472" y="77076"/>
                </a:cubicBez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209759" y="5685180"/>
            <a:ext cx="469429" cy="355548"/>
          </a:xfrm>
          <a:custGeom>
            <a:avLst/>
            <a:gdLst>
              <a:gd name="connsiteX0" fmla="*/ 469430 w 469429"/>
              <a:gd name="connsiteY0" fmla="*/ 321322 h 355548"/>
              <a:gd name="connsiteX1" fmla="*/ 468629 w 469429"/>
              <a:gd name="connsiteY1" fmla="*/ 350481 h 355548"/>
              <a:gd name="connsiteX2" fmla="*/ 463270 w 469429"/>
              <a:gd name="connsiteY2" fmla="*/ 355549 h 355548"/>
              <a:gd name="connsiteX3" fmla="*/ 5054 w 469429"/>
              <a:gd name="connsiteY3" fmla="*/ 342925 h 355548"/>
              <a:gd name="connsiteX4" fmla="*/ 0 w 469429"/>
              <a:gd name="connsiteY4" fmla="*/ 337578 h 355548"/>
              <a:gd name="connsiteX5" fmla="*/ 800 w 469429"/>
              <a:gd name="connsiteY5" fmla="*/ 308419 h 355548"/>
              <a:gd name="connsiteX6" fmla="*/ 6146 w 469429"/>
              <a:gd name="connsiteY6" fmla="*/ 303352 h 355548"/>
              <a:gd name="connsiteX7" fmla="*/ 213385 w 469429"/>
              <a:gd name="connsiteY7" fmla="*/ 309067 h 355548"/>
              <a:gd name="connsiteX8" fmla="*/ 220700 w 469429"/>
              <a:gd name="connsiteY8" fmla="*/ 43497 h 355548"/>
              <a:gd name="connsiteX9" fmla="*/ 78028 w 469429"/>
              <a:gd name="connsiteY9" fmla="*/ 39573 h 355548"/>
              <a:gd name="connsiteX10" fmla="*/ 72974 w 469429"/>
              <a:gd name="connsiteY10" fmla="*/ 33705 h 355548"/>
              <a:gd name="connsiteX11" fmla="*/ 73774 w 469429"/>
              <a:gd name="connsiteY11" fmla="*/ 5067 h 355548"/>
              <a:gd name="connsiteX12" fmla="*/ 79121 w 469429"/>
              <a:gd name="connsiteY12" fmla="*/ 0 h 355548"/>
              <a:gd name="connsiteX13" fmla="*/ 408724 w 469429"/>
              <a:gd name="connsiteY13" fmla="*/ 9080 h 355548"/>
              <a:gd name="connsiteX14" fmla="*/ 413791 w 469429"/>
              <a:gd name="connsiteY14" fmla="*/ 14427 h 355548"/>
              <a:gd name="connsiteX15" fmla="*/ 412978 w 469429"/>
              <a:gd name="connsiteY15" fmla="*/ 43586 h 355548"/>
              <a:gd name="connsiteX16" fmla="*/ 407619 w 469429"/>
              <a:gd name="connsiteY16" fmla="*/ 49174 h 355548"/>
              <a:gd name="connsiteX17" fmla="*/ 263918 w 469429"/>
              <a:gd name="connsiteY17" fmla="*/ 44691 h 355548"/>
              <a:gd name="connsiteX18" fmla="*/ 256603 w 469429"/>
              <a:gd name="connsiteY18" fmla="*/ 310248 h 355548"/>
              <a:gd name="connsiteX19" fmla="*/ 464362 w 469429"/>
              <a:gd name="connsiteY19" fmla="*/ 315976 h 355548"/>
              <a:gd name="connsiteX20" fmla="*/ 469430 w 469429"/>
              <a:gd name="connsiteY20" fmla="*/ 321322 h 3555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469429" h="355548">
                <a:moveTo>
                  <a:pt x="469430" y="321322"/>
                </a:moveTo>
                <a:lnTo>
                  <a:pt x="468629" y="350481"/>
                </a:lnTo>
                <a:cubicBezTo>
                  <a:pt x="468528" y="353872"/>
                  <a:pt x="466788" y="355637"/>
                  <a:pt x="463270" y="355549"/>
                </a:cubicBezTo>
                <a:lnTo>
                  <a:pt x="5054" y="342925"/>
                </a:lnTo>
                <a:cubicBezTo>
                  <a:pt x="1676" y="342836"/>
                  <a:pt x="-101" y="341096"/>
                  <a:pt x="0" y="337578"/>
                </a:cubicBezTo>
                <a:lnTo>
                  <a:pt x="800" y="308419"/>
                </a:lnTo>
                <a:cubicBezTo>
                  <a:pt x="889" y="305028"/>
                  <a:pt x="2628" y="303263"/>
                  <a:pt x="6146" y="303352"/>
                </a:cubicBezTo>
                <a:lnTo>
                  <a:pt x="213385" y="309067"/>
                </a:lnTo>
                <a:lnTo>
                  <a:pt x="220700" y="43497"/>
                </a:lnTo>
                <a:lnTo>
                  <a:pt x="78028" y="39573"/>
                </a:lnTo>
                <a:cubicBezTo>
                  <a:pt x="74650" y="39484"/>
                  <a:pt x="72872" y="37604"/>
                  <a:pt x="72974" y="33705"/>
                </a:cubicBezTo>
                <a:lnTo>
                  <a:pt x="73774" y="5067"/>
                </a:lnTo>
                <a:cubicBezTo>
                  <a:pt x="73863" y="1676"/>
                  <a:pt x="75603" y="-101"/>
                  <a:pt x="79121" y="0"/>
                </a:cubicBezTo>
                <a:lnTo>
                  <a:pt x="408724" y="9080"/>
                </a:lnTo>
                <a:cubicBezTo>
                  <a:pt x="412102" y="9169"/>
                  <a:pt x="413880" y="10909"/>
                  <a:pt x="413791" y="14427"/>
                </a:cubicBezTo>
                <a:lnTo>
                  <a:pt x="412978" y="43586"/>
                </a:lnTo>
                <a:cubicBezTo>
                  <a:pt x="412877" y="47358"/>
                  <a:pt x="411136" y="49263"/>
                  <a:pt x="407619" y="49174"/>
                </a:cubicBezTo>
                <a:lnTo>
                  <a:pt x="263918" y="44691"/>
                </a:lnTo>
                <a:lnTo>
                  <a:pt x="256603" y="310248"/>
                </a:lnTo>
                <a:lnTo>
                  <a:pt x="464362" y="315976"/>
                </a:lnTo>
                <a:cubicBezTo>
                  <a:pt x="467753" y="316064"/>
                  <a:pt x="469531" y="317804"/>
                  <a:pt x="469430" y="321322"/>
                </a:cubicBezTo>
              </a:path>
            </a:pathLst>
          </a:custGeom>
          <a:solidFill>
            <a:srgbClr val="FB00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796080" y="5778537"/>
            <a:ext cx="406476" cy="322211"/>
          </a:xfrm>
          <a:custGeom>
            <a:avLst/>
            <a:gdLst>
              <a:gd name="connsiteX0" fmla="*/ 6629 w 406476"/>
              <a:gd name="connsiteY0" fmla="*/ 0 h 322211"/>
              <a:gd name="connsiteX1" fmla="*/ 382054 w 406476"/>
              <a:gd name="connsiteY1" fmla="*/ 10337 h 322211"/>
              <a:gd name="connsiteX2" fmla="*/ 384645 w 406476"/>
              <a:gd name="connsiteY2" fmla="*/ 10934 h 322211"/>
              <a:gd name="connsiteX3" fmla="*/ 404037 w 406476"/>
              <a:gd name="connsiteY3" fmla="*/ 25539 h 322211"/>
              <a:gd name="connsiteX4" fmla="*/ 406476 w 406476"/>
              <a:gd name="connsiteY4" fmla="*/ 31851 h 322211"/>
              <a:gd name="connsiteX5" fmla="*/ 382016 w 406476"/>
              <a:gd name="connsiteY5" fmla="*/ 78079 h 322211"/>
              <a:gd name="connsiteX6" fmla="*/ 343712 w 406476"/>
              <a:gd name="connsiteY6" fmla="*/ 144246 h 322211"/>
              <a:gd name="connsiteX7" fmla="*/ 287769 w 406476"/>
              <a:gd name="connsiteY7" fmla="*/ 226606 h 322211"/>
              <a:gd name="connsiteX8" fmla="*/ 209867 w 406476"/>
              <a:gd name="connsiteY8" fmla="*/ 321386 h 322211"/>
              <a:gd name="connsiteX9" fmla="*/ 202019 w 406476"/>
              <a:gd name="connsiteY9" fmla="*/ 322211 h 322211"/>
              <a:gd name="connsiteX10" fmla="*/ 178612 w 406476"/>
              <a:gd name="connsiteY10" fmla="*/ 301764 h 322211"/>
              <a:gd name="connsiteX11" fmla="*/ 176644 w 406476"/>
              <a:gd name="connsiteY11" fmla="*/ 297802 h 322211"/>
              <a:gd name="connsiteX12" fmla="*/ 178320 w 406476"/>
              <a:gd name="connsiteY12" fmla="*/ 293420 h 322211"/>
              <a:gd name="connsiteX13" fmla="*/ 271996 w 406476"/>
              <a:gd name="connsiteY13" fmla="*/ 175107 h 322211"/>
              <a:gd name="connsiteX14" fmla="*/ 351320 w 406476"/>
              <a:gd name="connsiteY14" fmla="*/ 47536 h 322211"/>
              <a:gd name="connsiteX15" fmla="*/ 6096 w 406476"/>
              <a:gd name="connsiteY15" fmla="*/ 38024 h 322211"/>
              <a:gd name="connsiteX16" fmla="*/ 0 w 406476"/>
              <a:gd name="connsiteY16" fmla="*/ 32651 h 322211"/>
              <a:gd name="connsiteX17" fmla="*/ 736 w 406476"/>
              <a:gd name="connsiteY17" fmla="*/ 5575 h 322211"/>
              <a:gd name="connsiteX18" fmla="*/ 6629 w 406476"/>
              <a:gd name="connsiteY18" fmla="*/ 0 h 3222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406476" h="322211">
                <a:moveTo>
                  <a:pt x="6629" y="0"/>
                </a:moveTo>
                <a:lnTo>
                  <a:pt x="382054" y="10337"/>
                </a:lnTo>
                <a:cubicBezTo>
                  <a:pt x="383349" y="10376"/>
                  <a:pt x="384264" y="10528"/>
                  <a:pt x="384645" y="10934"/>
                </a:cubicBezTo>
                <a:lnTo>
                  <a:pt x="404037" y="25539"/>
                </a:lnTo>
                <a:cubicBezTo>
                  <a:pt x="406730" y="27305"/>
                  <a:pt x="407581" y="29413"/>
                  <a:pt x="406476" y="31851"/>
                </a:cubicBezTo>
                <a:cubicBezTo>
                  <a:pt x="400291" y="43408"/>
                  <a:pt x="392176" y="58826"/>
                  <a:pt x="382016" y="78079"/>
                </a:cubicBezTo>
                <a:cubicBezTo>
                  <a:pt x="371970" y="97218"/>
                  <a:pt x="359245" y="119278"/>
                  <a:pt x="343712" y="144246"/>
                </a:cubicBezTo>
                <a:cubicBezTo>
                  <a:pt x="328307" y="169100"/>
                  <a:pt x="309702" y="196596"/>
                  <a:pt x="287769" y="226606"/>
                </a:cubicBezTo>
                <a:cubicBezTo>
                  <a:pt x="265976" y="256489"/>
                  <a:pt x="239953" y="288074"/>
                  <a:pt x="209867" y="321386"/>
                </a:cubicBezTo>
                <a:cubicBezTo>
                  <a:pt x="207708" y="323672"/>
                  <a:pt x="205092" y="324116"/>
                  <a:pt x="202019" y="322211"/>
                </a:cubicBezTo>
                <a:lnTo>
                  <a:pt x="178612" y="301764"/>
                </a:lnTo>
                <a:cubicBezTo>
                  <a:pt x="177596" y="300697"/>
                  <a:pt x="176987" y="299377"/>
                  <a:pt x="176644" y="297802"/>
                </a:cubicBezTo>
                <a:cubicBezTo>
                  <a:pt x="176428" y="296227"/>
                  <a:pt x="176847" y="294805"/>
                  <a:pt x="178320" y="293420"/>
                </a:cubicBezTo>
                <a:cubicBezTo>
                  <a:pt x="211645" y="256552"/>
                  <a:pt x="242823" y="217030"/>
                  <a:pt x="271996" y="175107"/>
                </a:cubicBezTo>
                <a:cubicBezTo>
                  <a:pt x="301028" y="133172"/>
                  <a:pt x="327469" y="90652"/>
                  <a:pt x="351320" y="47536"/>
                </a:cubicBezTo>
                <a:lnTo>
                  <a:pt x="6096" y="38024"/>
                </a:lnTo>
                <a:cubicBezTo>
                  <a:pt x="1930" y="37909"/>
                  <a:pt x="-101" y="36157"/>
                  <a:pt x="0" y="32651"/>
                </a:cubicBezTo>
                <a:lnTo>
                  <a:pt x="736" y="5575"/>
                </a:lnTo>
                <a:cubicBezTo>
                  <a:pt x="851" y="1790"/>
                  <a:pt x="2718" y="-101"/>
                  <a:pt x="6629" y="0"/>
                </a:cubicBezTo>
              </a:path>
            </a:pathLst>
          </a:custGeom>
          <a:solidFill>
            <a:srgbClr val="FB00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846842" y="5657481"/>
            <a:ext cx="315772" cy="46367"/>
          </a:xfrm>
          <a:custGeom>
            <a:avLst/>
            <a:gdLst>
              <a:gd name="connsiteX0" fmla="*/ 315772 w 315772"/>
              <a:gd name="connsiteY0" fmla="*/ 13728 h 46367"/>
              <a:gd name="connsiteX1" fmla="*/ 315023 w 315772"/>
              <a:gd name="connsiteY1" fmla="*/ 40804 h 46367"/>
              <a:gd name="connsiteX2" fmla="*/ 309143 w 315772"/>
              <a:gd name="connsiteY2" fmla="*/ 46367 h 46367"/>
              <a:gd name="connsiteX3" fmla="*/ 5575 w 315772"/>
              <a:gd name="connsiteY3" fmla="*/ 38010 h 46367"/>
              <a:gd name="connsiteX4" fmla="*/ 0 w 315772"/>
              <a:gd name="connsiteY4" fmla="*/ 32118 h 46367"/>
              <a:gd name="connsiteX5" fmla="*/ 749 w 315772"/>
              <a:gd name="connsiteY5" fmla="*/ 5041 h 46367"/>
              <a:gd name="connsiteX6" fmla="*/ 6616 w 315772"/>
              <a:gd name="connsiteY6" fmla="*/ 0 h 46367"/>
              <a:gd name="connsiteX7" fmla="*/ 310184 w 315772"/>
              <a:gd name="connsiteY7" fmla="*/ 8356 h 46367"/>
              <a:gd name="connsiteX8" fmla="*/ 315772 w 315772"/>
              <a:gd name="connsiteY8" fmla="*/ 13728 h 463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15772" h="46367">
                <a:moveTo>
                  <a:pt x="315772" y="13728"/>
                </a:moveTo>
                <a:lnTo>
                  <a:pt x="315023" y="40804"/>
                </a:lnTo>
                <a:cubicBezTo>
                  <a:pt x="314921" y="44576"/>
                  <a:pt x="313042" y="46482"/>
                  <a:pt x="309143" y="46367"/>
                </a:cubicBezTo>
                <a:lnTo>
                  <a:pt x="5575" y="38010"/>
                </a:lnTo>
                <a:cubicBezTo>
                  <a:pt x="1790" y="37909"/>
                  <a:pt x="-101" y="36029"/>
                  <a:pt x="0" y="32118"/>
                </a:cubicBezTo>
                <a:lnTo>
                  <a:pt x="749" y="5041"/>
                </a:lnTo>
                <a:cubicBezTo>
                  <a:pt x="838" y="1663"/>
                  <a:pt x="2717" y="-114"/>
                  <a:pt x="6616" y="0"/>
                </a:cubicBezTo>
                <a:lnTo>
                  <a:pt x="310184" y="8356"/>
                </a:lnTo>
                <a:cubicBezTo>
                  <a:pt x="313956" y="8458"/>
                  <a:pt x="315861" y="10210"/>
                  <a:pt x="315772" y="13728"/>
                </a:cubicBezTo>
              </a:path>
            </a:pathLst>
          </a:custGeom>
          <a:solidFill>
            <a:srgbClr val="FB00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317022" y="5855931"/>
            <a:ext cx="446049" cy="53619"/>
          </a:xfrm>
          <a:custGeom>
            <a:avLst/>
            <a:gdLst>
              <a:gd name="connsiteX0" fmla="*/ 439839 w 446049"/>
              <a:gd name="connsiteY0" fmla="*/ 53619 h 53619"/>
              <a:gd name="connsiteX1" fmla="*/ 5054 w 446049"/>
              <a:gd name="connsiteY1" fmla="*/ 41656 h 53619"/>
              <a:gd name="connsiteX2" fmla="*/ 0 w 446049"/>
              <a:gd name="connsiteY2" fmla="*/ 36296 h 53619"/>
              <a:gd name="connsiteX3" fmla="*/ 850 w 446049"/>
              <a:gd name="connsiteY3" fmla="*/ 5054 h 53619"/>
              <a:gd name="connsiteX4" fmla="*/ 6210 w 446049"/>
              <a:gd name="connsiteY4" fmla="*/ 0 h 53619"/>
              <a:gd name="connsiteX5" fmla="*/ 440994 w 446049"/>
              <a:gd name="connsiteY5" fmla="*/ 11963 h 53619"/>
              <a:gd name="connsiteX6" fmla="*/ 446049 w 446049"/>
              <a:gd name="connsiteY6" fmla="*/ 17322 h 53619"/>
              <a:gd name="connsiteX7" fmla="*/ 445198 w 446049"/>
              <a:gd name="connsiteY7" fmla="*/ 48564 h 53619"/>
              <a:gd name="connsiteX8" fmla="*/ 439839 w 446049"/>
              <a:gd name="connsiteY8" fmla="*/ 53619 h 536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46049" h="53619">
                <a:moveTo>
                  <a:pt x="439839" y="53619"/>
                </a:moveTo>
                <a:lnTo>
                  <a:pt x="5054" y="41656"/>
                </a:lnTo>
                <a:cubicBezTo>
                  <a:pt x="1676" y="41554"/>
                  <a:pt x="-101" y="39814"/>
                  <a:pt x="0" y="36296"/>
                </a:cubicBezTo>
                <a:lnTo>
                  <a:pt x="850" y="5054"/>
                </a:lnTo>
                <a:cubicBezTo>
                  <a:pt x="952" y="1676"/>
                  <a:pt x="2692" y="-101"/>
                  <a:pt x="6210" y="0"/>
                </a:cubicBezTo>
                <a:lnTo>
                  <a:pt x="440994" y="11963"/>
                </a:lnTo>
                <a:cubicBezTo>
                  <a:pt x="444372" y="12065"/>
                  <a:pt x="446151" y="13804"/>
                  <a:pt x="446049" y="17322"/>
                </a:cubicBezTo>
                <a:lnTo>
                  <a:pt x="445198" y="48564"/>
                </a:lnTo>
                <a:cubicBezTo>
                  <a:pt x="445096" y="51943"/>
                  <a:pt x="443357" y="53721"/>
                  <a:pt x="439839" y="53619"/>
                </a:cubicBezTo>
              </a:path>
            </a:pathLst>
          </a:custGeom>
          <a:solidFill>
            <a:srgbClr val="FB00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54754" y="6671538"/>
            <a:ext cx="10933869" cy="2049322"/>
          </a:xfrm>
          <a:custGeom>
            <a:avLst/>
            <a:gdLst>
              <a:gd name="connsiteX0" fmla="*/ 769385 w 10933869"/>
              <a:gd name="connsiteY0" fmla="*/ 0 h 2049322"/>
              <a:gd name="connsiteX1" fmla="*/ 497389 w 10933869"/>
              <a:gd name="connsiteY1" fmla="*/ 234632 h 2049322"/>
              <a:gd name="connsiteX2" fmla="*/ 494417 w 10933869"/>
              <a:gd name="connsiteY2" fmla="*/ 275005 h 2049322"/>
              <a:gd name="connsiteX3" fmla="*/ 0 w 10933869"/>
              <a:gd name="connsiteY3" fmla="*/ 449872 h 2049322"/>
              <a:gd name="connsiteX4" fmla="*/ 463454 w 10933869"/>
              <a:gd name="connsiteY4" fmla="*/ 694956 h 2049322"/>
              <a:gd name="connsiteX5" fmla="*/ 437622 w 10933869"/>
              <a:gd name="connsiteY5" fmla="*/ 1045235 h 2049322"/>
              <a:gd name="connsiteX6" fmla="*/ 672268 w 10933869"/>
              <a:gd name="connsiteY6" fmla="*/ 1317218 h 2049322"/>
              <a:gd name="connsiteX7" fmla="*/ 10602119 w 10933869"/>
              <a:gd name="connsiteY7" fmla="*/ 2049322 h 2049322"/>
              <a:gd name="connsiteX8" fmla="*/ 10874101 w 10933869"/>
              <a:gd name="connsiteY8" fmla="*/ 1814686 h 2049322"/>
              <a:gd name="connsiteX9" fmla="*/ 10933867 w 10933869"/>
              <a:gd name="connsiteY9" fmla="*/ 1004087 h 2049322"/>
              <a:gd name="connsiteX10" fmla="*/ 10699223 w 10933869"/>
              <a:gd name="connsiteY10" fmla="*/ 732091 h 2049322"/>
              <a:gd name="connsiteX11" fmla="*/ 769385 w 10933869"/>
              <a:gd name="connsiteY11" fmla="*/ 0 h 20493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0933869" h="2049322">
                <a:moveTo>
                  <a:pt x="769385" y="0"/>
                </a:moveTo>
                <a:cubicBezTo>
                  <a:pt x="629481" y="-10312"/>
                  <a:pt x="507701" y="94729"/>
                  <a:pt x="497389" y="234632"/>
                </a:cubicBezTo>
                <a:lnTo>
                  <a:pt x="494417" y="275005"/>
                </a:lnTo>
                <a:lnTo>
                  <a:pt x="0" y="449872"/>
                </a:lnTo>
                <a:lnTo>
                  <a:pt x="463454" y="694956"/>
                </a:lnTo>
                <a:lnTo>
                  <a:pt x="437622" y="1045235"/>
                </a:lnTo>
                <a:cubicBezTo>
                  <a:pt x="427310" y="1185138"/>
                  <a:pt x="532364" y="1306906"/>
                  <a:pt x="672268" y="1317218"/>
                </a:cubicBezTo>
                <a:lnTo>
                  <a:pt x="10602119" y="2049322"/>
                </a:lnTo>
                <a:cubicBezTo>
                  <a:pt x="10742009" y="2059636"/>
                  <a:pt x="10863789" y="1954586"/>
                  <a:pt x="10874101" y="1814686"/>
                </a:cubicBezTo>
                <a:lnTo>
                  <a:pt x="10933867" y="1004087"/>
                </a:lnTo>
                <a:cubicBezTo>
                  <a:pt x="10944180" y="864184"/>
                  <a:pt x="10839126" y="742416"/>
                  <a:pt x="10699223" y="732091"/>
                </a:cubicBezTo>
                <a:lnTo>
                  <a:pt x="769385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5600" y="965200"/>
            <a:ext cx="9550400" cy="11684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6200" y="3136900"/>
            <a:ext cx="9779000" cy="7112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4025900"/>
            <a:ext cx="4318000" cy="5969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78500" y="3937000"/>
            <a:ext cx="4279900" cy="5842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51400" y="5638800"/>
            <a:ext cx="6959600" cy="6350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133600" y="7175500"/>
            <a:ext cx="5715000" cy="8382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86700" y="7543800"/>
            <a:ext cx="2616200" cy="635000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607F7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070100" y="2832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25650" y="2787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070100" y="4368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25650" y="4324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070100" y="5905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25650" y="5861050"/>
            <a:ext cx="927103" cy="927100"/>
          </a:xfrm>
          <a:custGeom>
            <a:avLst/>
            <a:gdLst>
              <a:gd name="connsiteX0" fmla="*/ 759904 w 927103"/>
              <a:gd name="connsiteY0" fmla="*/ 167208 h 927100"/>
              <a:gd name="connsiteX1" fmla="*/ 759904 w 927103"/>
              <a:gd name="connsiteY1" fmla="*/ 759891 h 927100"/>
              <a:gd name="connsiteX2" fmla="*/ 167208 w 927103"/>
              <a:gd name="connsiteY2" fmla="*/ 759891 h 927100"/>
              <a:gd name="connsiteX3" fmla="*/ 167208 w 927103"/>
              <a:gd name="connsiteY3" fmla="*/ 167208 h 927100"/>
              <a:gd name="connsiteX4" fmla="*/ 759904 w 927103"/>
              <a:gd name="connsiteY4" fmla="*/ 167208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0">
                <a:moveTo>
                  <a:pt x="759904" y="167208"/>
                </a:moveTo>
                <a:cubicBezTo>
                  <a:pt x="923569" y="330873"/>
                  <a:pt x="923569" y="596226"/>
                  <a:pt x="759904" y="759891"/>
                </a:cubicBezTo>
                <a:cubicBezTo>
                  <a:pt x="596226" y="923569"/>
                  <a:pt x="330873" y="923569"/>
                  <a:pt x="167208" y="759891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070100" y="74421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025650" y="73977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49512" y="3619576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251392" y="3941914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449512" y="3941914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438400" y="5156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240279" y="54785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438400" y="5478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438400" y="67056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240279" y="70279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438400" y="70279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924300" y="13335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879850" y="12890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245662" y="163783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245662" y="18206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065581" y="1536153"/>
            <a:ext cx="439128" cy="482346"/>
          </a:xfrm>
          <a:custGeom>
            <a:avLst/>
            <a:gdLst>
              <a:gd name="connsiteX0" fmla="*/ 403187 w 439128"/>
              <a:gd name="connsiteY0" fmla="*/ 0 h 482346"/>
              <a:gd name="connsiteX1" fmla="*/ 439128 w 439128"/>
              <a:gd name="connsiteY1" fmla="*/ 35420 h 482346"/>
              <a:gd name="connsiteX2" fmla="*/ 439128 w 439128"/>
              <a:gd name="connsiteY2" fmla="*/ 46875 h 482346"/>
              <a:gd name="connsiteX3" fmla="*/ 370370 w 439128"/>
              <a:gd name="connsiteY3" fmla="*/ 106527 h 482346"/>
              <a:gd name="connsiteX4" fmla="*/ 298475 w 439128"/>
              <a:gd name="connsiteY4" fmla="*/ 163563 h 482346"/>
              <a:gd name="connsiteX5" fmla="*/ 298475 w 439128"/>
              <a:gd name="connsiteY5" fmla="*/ 475056 h 482346"/>
              <a:gd name="connsiteX6" fmla="*/ 290144 w 439128"/>
              <a:gd name="connsiteY6" fmla="*/ 482345 h 482346"/>
              <a:gd name="connsiteX7" fmla="*/ 235445 w 439128"/>
              <a:gd name="connsiteY7" fmla="*/ 482345 h 482346"/>
              <a:gd name="connsiteX8" fmla="*/ 227114 w 439128"/>
              <a:gd name="connsiteY8" fmla="*/ 475056 h 482346"/>
              <a:gd name="connsiteX9" fmla="*/ 227114 w 439128"/>
              <a:gd name="connsiteY9" fmla="*/ 216166 h 482346"/>
              <a:gd name="connsiteX10" fmla="*/ 134391 w 439128"/>
              <a:gd name="connsiteY10" fmla="*/ 278942 h 482346"/>
              <a:gd name="connsiteX11" fmla="*/ 39078 w 439128"/>
              <a:gd name="connsiteY11" fmla="*/ 337019 h 482346"/>
              <a:gd name="connsiteX12" fmla="*/ 38037 w 439128"/>
              <a:gd name="connsiteY12" fmla="*/ 337540 h 482346"/>
              <a:gd name="connsiteX13" fmla="*/ 27609 w 439128"/>
              <a:gd name="connsiteY13" fmla="*/ 334937 h 482346"/>
              <a:gd name="connsiteX14" fmla="*/ 520 w 439128"/>
              <a:gd name="connsiteY14" fmla="*/ 292226 h 482346"/>
              <a:gd name="connsiteX15" fmla="*/ 0 w 439128"/>
              <a:gd name="connsiteY15" fmla="*/ 291185 h 482346"/>
              <a:gd name="connsiteX16" fmla="*/ 2616 w 439128"/>
              <a:gd name="connsiteY16" fmla="*/ 281279 h 482346"/>
              <a:gd name="connsiteX17" fmla="*/ 3657 w 439128"/>
              <a:gd name="connsiteY17" fmla="*/ 280238 h 482346"/>
              <a:gd name="connsiteX18" fmla="*/ 205244 w 439128"/>
              <a:gd name="connsiteY18" fmla="*/ 151066 h 482346"/>
              <a:gd name="connsiteX19" fmla="*/ 391198 w 439128"/>
              <a:gd name="connsiteY19" fmla="*/ 0 h 482346"/>
              <a:gd name="connsiteX20" fmla="*/ 403187 w 439128"/>
              <a:gd name="connsiteY20" fmla="*/ 0 h 4823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439128" h="482346">
                <a:moveTo>
                  <a:pt x="403187" y="0"/>
                </a:moveTo>
                <a:lnTo>
                  <a:pt x="439128" y="35420"/>
                </a:lnTo>
                <a:cubicBezTo>
                  <a:pt x="443293" y="39192"/>
                  <a:pt x="443293" y="42976"/>
                  <a:pt x="439128" y="46875"/>
                </a:cubicBezTo>
                <a:cubicBezTo>
                  <a:pt x="416979" y="67322"/>
                  <a:pt x="394068" y="87249"/>
                  <a:pt x="370370" y="106527"/>
                </a:cubicBezTo>
                <a:cubicBezTo>
                  <a:pt x="346798" y="125793"/>
                  <a:pt x="322834" y="144805"/>
                  <a:pt x="298475" y="163563"/>
                </a:cubicBezTo>
                <a:lnTo>
                  <a:pt x="298475" y="475056"/>
                </a:lnTo>
                <a:cubicBezTo>
                  <a:pt x="298475" y="479882"/>
                  <a:pt x="295745" y="482345"/>
                  <a:pt x="290144" y="482345"/>
                </a:cubicBezTo>
                <a:lnTo>
                  <a:pt x="235445" y="482345"/>
                </a:lnTo>
                <a:cubicBezTo>
                  <a:pt x="229984" y="482345"/>
                  <a:pt x="227114" y="480009"/>
                  <a:pt x="227114" y="475056"/>
                </a:cubicBezTo>
                <a:lnTo>
                  <a:pt x="227114" y="216166"/>
                </a:lnTo>
                <a:cubicBezTo>
                  <a:pt x="195860" y="238315"/>
                  <a:pt x="164998" y="259283"/>
                  <a:pt x="134391" y="278942"/>
                </a:cubicBezTo>
                <a:cubicBezTo>
                  <a:pt x="103924" y="298475"/>
                  <a:pt x="72149" y="317880"/>
                  <a:pt x="39078" y="337019"/>
                </a:cubicBezTo>
                <a:cubicBezTo>
                  <a:pt x="38417" y="337286"/>
                  <a:pt x="38037" y="337540"/>
                  <a:pt x="38037" y="337540"/>
                </a:cubicBezTo>
                <a:cubicBezTo>
                  <a:pt x="33604" y="339229"/>
                  <a:pt x="30086" y="338454"/>
                  <a:pt x="27609" y="334937"/>
                </a:cubicBezTo>
                <a:lnTo>
                  <a:pt x="520" y="292226"/>
                </a:lnTo>
                <a:cubicBezTo>
                  <a:pt x="267" y="291566"/>
                  <a:pt x="0" y="291185"/>
                  <a:pt x="0" y="291185"/>
                </a:cubicBezTo>
                <a:cubicBezTo>
                  <a:pt x="-1295" y="287020"/>
                  <a:pt x="-520" y="283756"/>
                  <a:pt x="2616" y="281279"/>
                </a:cubicBezTo>
                <a:cubicBezTo>
                  <a:pt x="3264" y="280631"/>
                  <a:pt x="3657" y="280238"/>
                  <a:pt x="3657" y="280238"/>
                </a:cubicBezTo>
                <a:cubicBezTo>
                  <a:pt x="73711" y="240004"/>
                  <a:pt x="140906" y="196900"/>
                  <a:pt x="205244" y="151066"/>
                </a:cubicBezTo>
                <a:cubicBezTo>
                  <a:pt x="269443" y="105219"/>
                  <a:pt x="331432" y="54952"/>
                  <a:pt x="391198" y="0"/>
                </a:cubicBezTo>
                <a:cubicBezTo>
                  <a:pt x="394589" y="-3771"/>
                  <a:pt x="398627" y="-3911"/>
                  <a:pt x="403187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580756" y="1595539"/>
            <a:ext cx="466204" cy="403694"/>
          </a:xfrm>
          <a:custGeom>
            <a:avLst/>
            <a:gdLst>
              <a:gd name="connsiteX0" fmla="*/ 466204 w 466204"/>
              <a:gd name="connsiteY0" fmla="*/ 58343 h 403694"/>
              <a:gd name="connsiteX1" fmla="*/ 412293 w 466204"/>
              <a:gd name="connsiteY1" fmla="*/ 126834 h 403694"/>
              <a:gd name="connsiteX2" fmla="*/ 358635 w 466204"/>
              <a:gd name="connsiteY2" fmla="*/ 189864 h 403694"/>
              <a:gd name="connsiteX3" fmla="*/ 310718 w 466204"/>
              <a:gd name="connsiteY3" fmla="*/ 242735 h 403694"/>
              <a:gd name="connsiteX4" fmla="*/ 273990 w 466204"/>
              <a:gd name="connsiteY4" fmla="*/ 280758 h 403694"/>
              <a:gd name="connsiteX5" fmla="*/ 316179 w 466204"/>
              <a:gd name="connsiteY5" fmla="*/ 318261 h 403694"/>
              <a:gd name="connsiteX6" fmla="*/ 357340 w 466204"/>
              <a:gd name="connsiteY6" fmla="*/ 357860 h 403694"/>
              <a:gd name="connsiteX7" fmla="*/ 359943 w 466204"/>
              <a:gd name="connsiteY7" fmla="*/ 363842 h 403694"/>
              <a:gd name="connsiteX8" fmla="*/ 356299 w 466204"/>
              <a:gd name="connsiteY8" fmla="*/ 369836 h 403694"/>
              <a:gd name="connsiteX9" fmla="*/ 316700 w 466204"/>
              <a:gd name="connsiteY9" fmla="*/ 403694 h 403694"/>
              <a:gd name="connsiteX10" fmla="*/ 304203 w 466204"/>
              <a:gd name="connsiteY10" fmla="*/ 403174 h 403694"/>
              <a:gd name="connsiteX11" fmla="*/ 197942 w 466204"/>
              <a:gd name="connsiteY11" fmla="*/ 302120 h 403694"/>
              <a:gd name="connsiteX12" fmla="*/ 79692 w 466204"/>
              <a:gd name="connsiteY12" fmla="*/ 216166 h 403694"/>
              <a:gd name="connsiteX13" fmla="*/ 77089 w 466204"/>
              <a:gd name="connsiteY13" fmla="*/ 203669 h 403694"/>
              <a:gd name="connsiteX14" fmla="*/ 105740 w 466204"/>
              <a:gd name="connsiteY14" fmla="*/ 160959 h 403694"/>
              <a:gd name="connsiteX15" fmla="*/ 118236 w 466204"/>
              <a:gd name="connsiteY15" fmla="*/ 158356 h 403694"/>
              <a:gd name="connsiteX16" fmla="*/ 171640 w 466204"/>
              <a:gd name="connsiteY16" fmla="*/ 196113 h 403694"/>
              <a:gd name="connsiteX17" fmla="*/ 223469 w 466204"/>
              <a:gd name="connsiteY17" fmla="*/ 237528 h 403694"/>
              <a:gd name="connsiteX18" fmla="*/ 250812 w 466204"/>
              <a:gd name="connsiteY18" fmla="*/ 208622 h 403694"/>
              <a:gd name="connsiteX19" fmla="*/ 286753 w 466204"/>
              <a:gd name="connsiteY19" fmla="*/ 169024 h 403694"/>
              <a:gd name="connsiteX20" fmla="*/ 327647 w 466204"/>
              <a:gd name="connsiteY20" fmla="*/ 121361 h 403694"/>
              <a:gd name="connsiteX21" fmla="*/ 370878 w 466204"/>
              <a:gd name="connsiteY21" fmla="*/ 68237 h 403694"/>
              <a:gd name="connsiteX22" fmla="*/ 8331 w 466204"/>
              <a:gd name="connsiteY22" fmla="*/ 68237 h 403694"/>
              <a:gd name="connsiteX23" fmla="*/ 0 w 466204"/>
              <a:gd name="connsiteY23" fmla="*/ 59385 h 403694"/>
              <a:gd name="connsiteX24" fmla="*/ 0 w 466204"/>
              <a:gd name="connsiteY24" fmla="*/ 8331 h 403694"/>
              <a:gd name="connsiteX25" fmla="*/ 8331 w 466204"/>
              <a:gd name="connsiteY25" fmla="*/ 0 h 403694"/>
              <a:gd name="connsiteX26" fmla="*/ 412546 w 466204"/>
              <a:gd name="connsiteY26" fmla="*/ 0 h 403694"/>
              <a:gd name="connsiteX27" fmla="*/ 424536 w 466204"/>
              <a:gd name="connsiteY27" fmla="*/ 4686 h 403694"/>
              <a:gd name="connsiteX28" fmla="*/ 465683 w 466204"/>
              <a:gd name="connsiteY28" fmla="*/ 45313 h 403694"/>
              <a:gd name="connsiteX29" fmla="*/ 466204 w 466204"/>
              <a:gd name="connsiteY29" fmla="*/ 58343 h 4036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</a:cxnLst>
            <a:rect l="l" t="t" r="r" b="b"/>
            <a:pathLst>
              <a:path w="466204" h="403694">
                <a:moveTo>
                  <a:pt x="466204" y="58343"/>
                </a:moveTo>
                <a:cubicBezTo>
                  <a:pt x="448881" y="81521"/>
                  <a:pt x="430911" y="104432"/>
                  <a:pt x="412293" y="126834"/>
                </a:cubicBezTo>
                <a:cubicBezTo>
                  <a:pt x="393802" y="149237"/>
                  <a:pt x="375831" y="170205"/>
                  <a:pt x="358635" y="189864"/>
                </a:cubicBezTo>
                <a:cubicBezTo>
                  <a:pt x="341452" y="209397"/>
                  <a:pt x="325564" y="227114"/>
                  <a:pt x="310718" y="242735"/>
                </a:cubicBezTo>
                <a:cubicBezTo>
                  <a:pt x="295998" y="258368"/>
                  <a:pt x="283756" y="270992"/>
                  <a:pt x="273990" y="280758"/>
                </a:cubicBezTo>
                <a:cubicBezTo>
                  <a:pt x="288188" y="293268"/>
                  <a:pt x="302247" y="305765"/>
                  <a:pt x="316179" y="318261"/>
                </a:cubicBezTo>
                <a:cubicBezTo>
                  <a:pt x="329984" y="330771"/>
                  <a:pt x="343789" y="343915"/>
                  <a:pt x="357340" y="357860"/>
                </a:cubicBezTo>
                <a:cubicBezTo>
                  <a:pt x="358635" y="359549"/>
                  <a:pt x="359550" y="361505"/>
                  <a:pt x="359943" y="363842"/>
                </a:cubicBezTo>
                <a:cubicBezTo>
                  <a:pt x="360197" y="366064"/>
                  <a:pt x="359156" y="368007"/>
                  <a:pt x="356299" y="369836"/>
                </a:cubicBezTo>
                <a:lnTo>
                  <a:pt x="316700" y="403694"/>
                </a:lnTo>
                <a:cubicBezTo>
                  <a:pt x="312534" y="407466"/>
                  <a:pt x="308368" y="407339"/>
                  <a:pt x="304203" y="403174"/>
                </a:cubicBezTo>
                <a:cubicBezTo>
                  <a:pt x="270218" y="367487"/>
                  <a:pt x="234798" y="333768"/>
                  <a:pt x="197942" y="302120"/>
                </a:cubicBezTo>
                <a:cubicBezTo>
                  <a:pt x="161214" y="270598"/>
                  <a:pt x="121755" y="241960"/>
                  <a:pt x="79692" y="216166"/>
                </a:cubicBezTo>
                <a:cubicBezTo>
                  <a:pt x="74879" y="212788"/>
                  <a:pt x="73965" y="208622"/>
                  <a:pt x="77089" y="203669"/>
                </a:cubicBezTo>
                <a:lnTo>
                  <a:pt x="105740" y="160959"/>
                </a:lnTo>
                <a:cubicBezTo>
                  <a:pt x="109131" y="156133"/>
                  <a:pt x="113296" y="155219"/>
                  <a:pt x="118236" y="158356"/>
                </a:cubicBezTo>
                <a:cubicBezTo>
                  <a:pt x="136601" y="169811"/>
                  <a:pt x="154444" y="182308"/>
                  <a:pt x="171640" y="196113"/>
                </a:cubicBezTo>
                <a:cubicBezTo>
                  <a:pt x="188824" y="209791"/>
                  <a:pt x="206019" y="223596"/>
                  <a:pt x="223469" y="237528"/>
                </a:cubicBezTo>
                <a:cubicBezTo>
                  <a:pt x="230759" y="229971"/>
                  <a:pt x="239877" y="220332"/>
                  <a:pt x="250812" y="208622"/>
                </a:cubicBezTo>
                <a:cubicBezTo>
                  <a:pt x="261747" y="197027"/>
                  <a:pt x="273736" y="183870"/>
                  <a:pt x="286753" y="169024"/>
                </a:cubicBezTo>
                <a:cubicBezTo>
                  <a:pt x="299770" y="154317"/>
                  <a:pt x="313321" y="138430"/>
                  <a:pt x="327647" y="121361"/>
                </a:cubicBezTo>
                <a:cubicBezTo>
                  <a:pt x="341833" y="104432"/>
                  <a:pt x="356299" y="86728"/>
                  <a:pt x="370878" y="68237"/>
                </a:cubicBezTo>
                <a:lnTo>
                  <a:pt x="8331" y="68237"/>
                </a:lnTo>
                <a:cubicBezTo>
                  <a:pt x="2857" y="68237"/>
                  <a:pt x="0" y="65366"/>
                  <a:pt x="0" y="59385"/>
                </a:cubicBezTo>
                <a:lnTo>
                  <a:pt x="0" y="8331"/>
                </a:lnTo>
                <a:cubicBezTo>
                  <a:pt x="0" y="2857"/>
                  <a:pt x="2730" y="0"/>
                  <a:pt x="8331" y="0"/>
                </a:cubicBezTo>
                <a:lnTo>
                  <a:pt x="412546" y="0"/>
                </a:lnTo>
                <a:cubicBezTo>
                  <a:pt x="416979" y="0"/>
                  <a:pt x="421017" y="1562"/>
                  <a:pt x="424536" y="4686"/>
                </a:cubicBezTo>
                <a:lnTo>
                  <a:pt x="465683" y="45313"/>
                </a:lnTo>
                <a:cubicBezTo>
                  <a:pt x="469455" y="49098"/>
                  <a:pt x="469722" y="53390"/>
                  <a:pt x="466204" y="5834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148015" y="1597101"/>
            <a:ext cx="400050" cy="391198"/>
          </a:xfrm>
          <a:custGeom>
            <a:avLst/>
            <a:gdLst>
              <a:gd name="connsiteX0" fmla="*/ 400050 w 400050"/>
              <a:gd name="connsiteY0" fmla="*/ 8331 h 391198"/>
              <a:gd name="connsiteX1" fmla="*/ 400050 w 400050"/>
              <a:gd name="connsiteY1" fmla="*/ 383374 h 391198"/>
              <a:gd name="connsiteX2" fmla="*/ 397700 w 400050"/>
              <a:gd name="connsiteY2" fmla="*/ 388848 h 391198"/>
              <a:gd name="connsiteX3" fmla="*/ 392239 w 400050"/>
              <a:gd name="connsiteY3" fmla="*/ 391198 h 391198"/>
              <a:gd name="connsiteX4" fmla="*/ 12496 w 400050"/>
              <a:gd name="connsiteY4" fmla="*/ 391198 h 391198"/>
              <a:gd name="connsiteX5" fmla="*/ 6515 w 400050"/>
              <a:gd name="connsiteY5" fmla="*/ 388848 h 391198"/>
              <a:gd name="connsiteX6" fmla="*/ 4165 w 400050"/>
              <a:gd name="connsiteY6" fmla="*/ 383374 h 391198"/>
              <a:gd name="connsiteX7" fmla="*/ 4165 w 400050"/>
              <a:gd name="connsiteY7" fmla="*/ 332333 h 391198"/>
              <a:gd name="connsiteX8" fmla="*/ 12496 w 400050"/>
              <a:gd name="connsiteY8" fmla="*/ 324002 h 391198"/>
              <a:gd name="connsiteX9" fmla="*/ 329730 w 400050"/>
              <a:gd name="connsiteY9" fmla="*/ 324002 h 391198"/>
              <a:gd name="connsiteX10" fmla="*/ 329730 w 400050"/>
              <a:gd name="connsiteY10" fmla="*/ 67195 h 391198"/>
              <a:gd name="connsiteX11" fmla="*/ 7810 w 400050"/>
              <a:gd name="connsiteY11" fmla="*/ 67195 h 391198"/>
              <a:gd name="connsiteX12" fmla="*/ 0 w 400050"/>
              <a:gd name="connsiteY12" fmla="*/ 58864 h 391198"/>
              <a:gd name="connsiteX13" fmla="*/ 0 w 400050"/>
              <a:gd name="connsiteY13" fmla="*/ 8331 h 391198"/>
              <a:gd name="connsiteX14" fmla="*/ 2337 w 400050"/>
              <a:gd name="connsiteY14" fmla="*/ 2603 h 391198"/>
              <a:gd name="connsiteX15" fmla="*/ 7810 w 400050"/>
              <a:gd name="connsiteY15" fmla="*/ 0 h 391198"/>
              <a:gd name="connsiteX16" fmla="*/ 392239 w 400050"/>
              <a:gd name="connsiteY16" fmla="*/ 0 h 391198"/>
              <a:gd name="connsiteX17" fmla="*/ 397700 w 400050"/>
              <a:gd name="connsiteY17" fmla="*/ 2603 h 391198"/>
              <a:gd name="connsiteX18" fmla="*/ 400050 w 400050"/>
              <a:gd name="connsiteY18" fmla="*/ 8331 h 3911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400050" h="391198">
                <a:moveTo>
                  <a:pt x="400050" y="8331"/>
                </a:moveTo>
                <a:lnTo>
                  <a:pt x="400050" y="383374"/>
                </a:lnTo>
                <a:cubicBezTo>
                  <a:pt x="400050" y="385457"/>
                  <a:pt x="399262" y="387286"/>
                  <a:pt x="397700" y="388848"/>
                </a:cubicBezTo>
                <a:cubicBezTo>
                  <a:pt x="396138" y="390410"/>
                  <a:pt x="394322" y="391198"/>
                  <a:pt x="392239" y="391198"/>
                </a:cubicBezTo>
                <a:lnTo>
                  <a:pt x="12496" y="391198"/>
                </a:lnTo>
                <a:cubicBezTo>
                  <a:pt x="10159" y="391198"/>
                  <a:pt x="8077" y="390410"/>
                  <a:pt x="6515" y="388848"/>
                </a:cubicBezTo>
                <a:cubicBezTo>
                  <a:pt x="4953" y="387286"/>
                  <a:pt x="4165" y="385457"/>
                  <a:pt x="4165" y="383374"/>
                </a:cubicBezTo>
                <a:lnTo>
                  <a:pt x="4165" y="332333"/>
                </a:lnTo>
                <a:cubicBezTo>
                  <a:pt x="4165" y="326859"/>
                  <a:pt x="6896" y="324002"/>
                  <a:pt x="12496" y="324002"/>
                </a:cubicBezTo>
                <a:lnTo>
                  <a:pt x="329730" y="324002"/>
                </a:lnTo>
                <a:lnTo>
                  <a:pt x="329730" y="67195"/>
                </a:lnTo>
                <a:lnTo>
                  <a:pt x="7810" y="67195"/>
                </a:lnTo>
                <a:cubicBezTo>
                  <a:pt x="2603" y="67195"/>
                  <a:pt x="0" y="64465"/>
                  <a:pt x="0" y="58864"/>
                </a:cubicBezTo>
                <a:lnTo>
                  <a:pt x="0" y="8331"/>
                </a:lnTo>
                <a:cubicBezTo>
                  <a:pt x="0" y="6248"/>
                  <a:pt x="775" y="4419"/>
                  <a:pt x="2337" y="2603"/>
                </a:cubicBezTo>
                <a:cubicBezTo>
                  <a:pt x="3911" y="914"/>
                  <a:pt x="5727" y="0"/>
                  <a:pt x="7810" y="0"/>
                </a:cubicBezTo>
                <a:lnTo>
                  <a:pt x="392239" y="0"/>
                </a:lnTo>
                <a:cubicBezTo>
                  <a:pt x="394322" y="0"/>
                  <a:pt x="396138" y="774"/>
                  <a:pt x="397700" y="2603"/>
                </a:cubicBezTo>
                <a:cubicBezTo>
                  <a:pt x="399262" y="4292"/>
                  <a:pt x="400050" y="6248"/>
                  <a:pt x="400050" y="833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681415" y="1597101"/>
            <a:ext cx="400050" cy="391198"/>
          </a:xfrm>
          <a:custGeom>
            <a:avLst/>
            <a:gdLst>
              <a:gd name="connsiteX0" fmla="*/ 400050 w 400050"/>
              <a:gd name="connsiteY0" fmla="*/ 8331 h 391198"/>
              <a:gd name="connsiteX1" fmla="*/ 400050 w 400050"/>
              <a:gd name="connsiteY1" fmla="*/ 383374 h 391198"/>
              <a:gd name="connsiteX2" fmla="*/ 397700 w 400050"/>
              <a:gd name="connsiteY2" fmla="*/ 388848 h 391198"/>
              <a:gd name="connsiteX3" fmla="*/ 392239 w 400050"/>
              <a:gd name="connsiteY3" fmla="*/ 391198 h 391198"/>
              <a:gd name="connsiteX4" fmla="*/ 12496 w 400050"/>
              <a:gd name="connsiteY4" fmla="*/ 391198 h 391198"/>
              <a:gd name="connsiteX5" fmla="*/ 6515 w 400050"/>
              <a:gd name="connsiteY5" fmla="*/ 388848 h 391198"/>
              <a:gd name="connsiteX6" fmla="*/ 4165 w 400050"/>
              <a:gd name="connsiteY6" fmla="*/ 383374 h 391198"/>
              <a:gd name="connsiteX7" fmla="*/ 4165 w 400050"/>
              <a:gd name="connsiteY7" fmla="*/ 332333 h 391198"/>
              <a:gd name="connsiteX8" fmla="*/ 12496 w 400050"/>
              <a:gd name="connsiteY8" fmla="*/ 324002 h 391198"/>
              <a:gd name="connsiteX9" fmla="*/ 329730 w 400050"/>
              <a:gd name="connsiteY9" fmla="*/ 324002 h 391198"/>
              <a:gd name="connsiteX10" fmla="*/ 329730 w 400050"/>
              <a:gd name="connsiteY10" fmla="*/ 67195 h 391198"/>
              <a:gd name="connsiteX11" fmla="*/ 7810 w 400050"/>
              <a:gd name="connsiteY11" fmla="*/ 67195 h 391198"/>
              <a:gd name="connsiteX12" fmla="*/ 0 w 400050"/>
              <a:gd name="connsiteY12" fmla="*/ 58864 h 391198"/>
              <a:gd name="connsiteX13" fmla="*/ 0 w 400050"/>
              <a:gd name="connsiteY13" fmla="*/ 8331 h 391198"/>
              <a:gd name="connsiteX14" fmla="*/ 2337 w 400050"/>
              <a:gd name="connsiteY14" fmla="*/ 2603 h 391198"/>
              <a:gd name="connsiteX15" fmla="*/ 7810 w 400050"/>
              <a:gd name="connsiteY15" fmla="*/ 0 h 391198"/>
              <a:gd name="connsiteX16" fmla="*/ 392239 w 400050"/>
              <a:gd name="connsiteY16" fmla="*/ 0 h 391198"/>
              <a:gd name="connsiteX17" fmla="*/ 397700 w 400050"/>
              <a:gd name="connsiteY17" fmla="*/ 2603 h 391198"/>
              <a:gd name="connsiteX18" fmla="*/ 400050 w 400050"/>
              <a:gd name="connsiteY18" fmla="*/ 8331 h 3911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400050" h="391198">
                <a:moveTo>
                  <a:pt x="400050" y="8331"/>
                </a:moveTo>
                <a:lnTo>
                  <a:pt x="400050" y="383374"/>
                </a:lnTo>
                <a:cubicBezTo>
                  <a:pt x="400050" y="385457"/>
                  <a:pt x="399262" y="387286"/>
                  <a:pt x="397700" y="388848"/>
                </a:cubicBezTo>
                <a:cubicBezTo>
                  <a:pt x="396138" y="390410"/>
                  <a:pt x="394322" y="391198"/>
                  <a:pt x="392239" y="391198"/>
                </a:cubicBezTo>
                <a:lnTo>
                  <a:pt x="12496" y="391198"/>
                </a:lnTo>
                <a:cubicBezTo>
                  <a:pt x="10159" y="391198"/>
                  <a:pt x="8077" y="390410"/>
                  <a:pt x="6515" y="388848"/>
                </a:cubicBezTo>
                <a:cubicBezTo>
                  <a:pt x="4953" y="387286"/>
                  <a:pt x="4165" y="385457"/>
                  <a:pt x="4165" y="383374"/>
                </a:cubicBezTo>
                <a:lnTo>
                  <a:pt x="4165" y="332333"/>
                </a:lnTo>
                <a:cubicBezTo>
                  <a:pt x="4165" y="326859"/>
                  <a:pt x="6896" y="324002"/>
                  <a:pt x="12496" y="324002"/>
                </a:cubicBezTo>
                <a:lnTo>
                  <a:pt x="329730" y="324002"/>
                </a:lnTo>
                <a:lnTo>
                  <a:pt x="329730" y="67195"/>
                </a:lnTo>
                <a:lnTo>
                  <a:pt x="7810" y="67195"/>
                </a:lnTo>
                <a:cubicBezTo>
                  <a:pt x="2603" y="67195"/>
                  <a:pt x="0" y="64465"/>
                  <a:pt x="0" y="58864"/>
                </a:cubicBezTo>
                <a:lnTo>
                  <a:pt x="0" y="8331"/>
                </a:lnTo>
                <a:cubicBezTo>
                  <a:pt x="0" y="6248"/>
                  <a:pt x="775" y="4419"/>
                  <a:pt x="2337" y="2603"/>
                </a:cubicBezTo>
                <a:cubicBezTo>
                  <a:pt x="3911" y="914"/>
                  <a:pt x="5727" y="0"/>
                  <a:pt x="7810" y="0"/>
                </a:cubicBezTo>
                <a:lnTo>
                  <a:pt x="392239" y="0"/>
                </a:lnTo>
                <a:cubicBezTo>
                  <a:pt x="394322" y="0"/>
                  <a:pt x="396138" y="774"/>
                  <a:pt x="397700" y="2603"/>
                </a:cubicBezTo>
                <a:cubicBezTo>
                  <a:pt x="399262" y="4292"/>
                  <a:pt x="400050" y="6248"/>
                  <a:pt x="400050" y="833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209087" y="1894014"/>
            <a:ext cx="78130" cy="74485"/>
          </a:xfrm>
          <a:custGeom>
            <a:avLst/>
            <a:gdLst>
              <a:gd name="connsiteX0" fmla="*/ 0 w 78130"/>
              <a:gd name="connsiteY0" fmla="*/ 7810 h 74485"/>
              <a:gd name="connsiteX1" fmla="*/ 7810 w 78130"/>
              <a:gd name="connsiteY1" fmla="*/ 0 h 74485"/>
              <a:gd name="connsiteX2" fmla="*/ 70319 w 78130"/>
              <a:gd name="connsiteY2" fmla="*/ 0 h 74485"/>
              <a:gd name="connsiteX3" fmla="*/ 78130 w 78130"/>
              <a:gd name="connsiteY3" fmla="*/ 7810 h 74485"/>
              <a:gd name="connsiteX4" fmla="*/ 78130 w 78130"/>
              <a:gd name="connsiteY4" fmla="*/ 66675 h 74485"/>
              <a:gd name="connsiteX5" fmla="*/ 70319 w 78130"/>
              <a:gd name="connsiteY5" fmla="*/ 74485 h 74485"/>
              <a:gd name="connsiteX6" fmla="*/ 7810 w 78130"/>
              <a:gd name="connsiteY6" fmla="*/ 74485 h 74485"/>
              <a:gd name="connsiteX7" fmla="*/ 0 w 78130"/>
              <a:gd name="connsiteY7" fmla="*/ 66675 h 74485"/>
              <a:gd name="connsiteX8" fmla="*/ 0 w 78130"/>
              <a:gd name="connsiteY8" fmla="*/ 7810 h 744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8130" h="74485">
                <a:moveTo>
                  <a:pt x="0" y="7810"/>
                </a:moveTo>
                <a:cubicBezTo>
                  <a:pt x="0" y="2603"/>
                  <a:pt x="2603" y="0"/>
                  <a:pt x="7810" y="0"/>
                </a:cubicBezTo>
                <a:lnTo>
                  <a:pt x="70319" y="0"/>
                </a:lnTo>
                <a:cubicBezTo>
                  <a:pt x="75527" y="0"/>
                  <a:pt x="78130" y="2603"/>
                  <a:pt x="78130" y="7810"/>
                </a:cubicBezTo>
                <a:lnTo>
                  <a:pt x="78130" y="66675"/>
                </a:lnTo>
                <a:cubicBezTo>
                  <a:pt x="78130" y="71882"/>
                  <a:pt x="75527" y="74485"/>
                  <a:pt x="70319" y="74485"/>
                </a:cubicBezTo>
                <a:lnTo>
                  <a:pt x="7810" y="74485"/>
                </a:lnTo>
                <a:cubicBezTo>
                  <a:pt x="2603" y="74485"/>
                  <a:pt x="0" y="71882"/>
                  <a:pt x="0" y="66675"/>
                </a:cubicBezTo>
                <a:lnTo>
                  <a:pt x="0" y="781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9204400" y="1578863"/>
            <a:ext cx="88024" cy="272427"/>
          </a:xfrm>
          <a:custGeom>
            <a:avLst/>
            <a:gdLst>
              <a:gd name="connsiteX0" fmla="*/ 79692 w 88024"/>
              <a:gd name="connsiteY0" fmla="*/ 0 h 272427"/>
              <a:gd name="connsiteX1" fmla="*/ 88024 w 88024"/>
              <a:gd name="connsiteY1" fmla="*/ 8864 h 272427"/>
              <a:gd name="connsiteX2" fmla="*/ 78130 w 88024"/>
              <a:gd name="connsiteY2" fmla="*/ 264096 h 272427"/>
              <a:gd name="connsiteX3" fmla="*/ 69799 w 88024"/>
              <a:gd name="connsiteY3" fmla="*/ 272427 h 272427"/>
              <a:gd name="connsiteX4" fmla="*/ 17704 w 88024"/>
              <a:gd name="connsiteY4" fmla="*/ 272427 h 272427"/>
              <a:gd name="connsiteX5" fmla="*/ 9373 w 88024"/>
              <a:gd name="connsiteY5" fmla="*/ 264096 h 272427"/>
              <a:gd name="connsiteX6" fmla="*/ 0 w 88024"/>
              <a:gd name="connsiteY6" fmla="*/ 8864 h 272427"/>
              <a:gd name="connsiteX7" fmla="*/ 7810 w 88024"/>
              <a:gd name="connsiteY7" fmla="*/ 0 h 272427"/>
              <a:gd name="connsiteX8" fmla="*/ 79692 w 88024"/>
              <a:gd name="connsiteY8" fmla="*/ 0 h 272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8024" h="272427">
                <a:moveTo>
                  <a:pt x="79692" y="0"/>
                </a:moveTo>
                <a:cubicBezTo>
                  <a:pt x="85166" y="0"/>
                  <a:pt x="88024" y="2870"/>
                  <a:pt x="88024" y="8864"/>
                </a:cubicBezTo>
                <a:lnTo>
                  <a:pt x="78130" y="264096"/>
                </a:lnTo>
                <a:cubicBezTo>
                  <a:pt x="78130" y="269570"/>
                  <a:pt x="75400" y="272427"/>
                  <a:pt x="69799" y="272427"/>
                </a:cubicBezTo>
                <a:lnTo>
                  <a:pt x="17704" y="272427"/>
                </a:lnTo>
                <a:cubicBezTo>
                  <a:pt x="12230" y="272427"/>
                  <a:pt x="9373" y="269697"/>
                  <a:pt x="9373" y="264096"/>
                </a:cubicBezTo>
                <a:lnTo>
                  <a:pt x="0" y="8864"/>
                </a:lnTo>
                <a:cubicBezTo>
                  <a:pt x="0" y="2997"/>
                  <a:pt x="2603" y="0"/>
                  <a:pt x="7810" y="0"/>
                </a:cubicBezTo>
                <a:lnTo>
                  <a:pt x="79692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9413799" y="1894014"/>
            <a:ext cx="78143" cy="74485"/>
          </a:xfrm>
          <a:custGeom>
            <a:avLst/>
            <a:gdLst>
              <a:gd name="connsiteX0" fmla="*/ 0 w 78143"/>
              <a:gd name="connsiteY0" fmla="*/ 7810 h 74485"/>
              <a:gd name="connsiteX1" fmla="*/ 7822 w 78143"/>
              <a:gd name="connsiteY1" fmla="*/ 0 h 74485"/>
              <a:gd name="connsiteX2" fmla="*/ 70319 w 78143"/>
              <a:gd name="connsiteY2" fmla="*/ 0 h 74485"/>
              <a:gd name="connsiteX3" fmla="*/ 78142 w 78143"/>
              <a:gd name="connsiteY3" fmla="*/ 7810 h 74485"/>
              <a:gd name="connsiteX4" fmla="*/ 78142 w 78143"/>
              <a:gd name="connsiteY4" fmla="*/ 66675 h 74485"/>
              <a:gd name="connsiteX5" fmla="*/ 70319 w 78143"/>
              <a:gd name="connsiteY5" fmla="*/ 74485 h 74485"/>
              <a:gd name="connsiteX6" fmla="*/ 7822 w 78143"/>
              <a:gd name="connsiteY6" fmla="*/ 74485 h 74485"/>
              <a:gd name="connsiteX7" fmla="*/ 0 w 78143"/>
              <a:gd name="connsiteY7" fmla="*/ 66675 h 74485"/>
              <a:gd name="connsiteX8" fmla="*/ 0 w 78143"/>
              <a:gd name="connsiteY8" fmla="*/ 7810 h 744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8143" h="74485">
                <a:moveTo>
                  <a:pt x="0" y="7810"/>
                </a:moveTo>
                <a:cubicBezTo>
                  <a:pt x="0" y="2603"/>
                  <a:pt x="2602" y="0"/>
                  <a:pt x="7822" y="0"/>
                </a:cubicBezTo>
                <a:lnTo>
                  <a:pt x="70319" y="0"/>
                </a:lnTo>
                <a:cubicBezTo>
                  <a:pt x="75539" y="0"/>
                  <a:pt x="78142" y="2603"/>
                  <a:pt x="78142" y="7810"/>
                </a:cubicBezTo>
                <a:lnTo>
                  <a:pt x="78142" y="66675"/>
                </a:lnTo>
                <a:cubicBezTo>
                  <a:pt x="78142" y="71882"/>
                  <a:pt x="75539" y="74485"/>
                  <a:pt x="70319" y="74485"/>
                </a:cubicBezTo>
                <a:lnTo>
                  <a:pt x="7822" y="74485"/>
                </a:lnTo>
                <a:cubicBezTo>
                  <a:pt x="2602" y="74485"/>
                  <a:pt x="0" y="71882"/>
                  <a:pt x="0" y="66675"/>
                </a:cubicBezTo>
                <a:lnTo>
                  <a:pt x="0" y="781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9409112" y="1578863"/>
            <a:ext cx="88036" cy="272427"/>
          </a:xfrm>
          <a:custGeom>
            <a:avLst/>
            <a:gdLst>
              <a:gd name="connsiteX0" fmla="*/ 79705 w 88036"/>
              <a:gd name="connsiteY0" fmla="*/ 0 h 272427"/>
              <a:gd name="connsiteX1" fmla="*/ 88036 w 88036"/>
              <a:gd name="connsiteY1" fmla="*/ 8864 h 272427"/>
              <a:gd name="connsiteX2" fmla="*/ 78143 w 88036"/>
              <a:gd name="connsiteY2" fmla="*/ 264096 h 272427"/>
              <a:gd name="connsiteX3" fmla="*/ 69798 w 88036"/>
              <a:gd name="connsiteY3" fmla="*/ 272427 h 272427"/>
              <a:gd name="connsiteX4" fmla="*/ 17716 w 88036"/>
              <a:gd name="connsiteY4" fmla="*/ 272427 h 272427"/>
              <a:gd name="connsiteX5" fmla="*/ 9372 w 88036"/>
              <a:gd name="connsiteY5" fmla="*/ 264096 h 272427"/>
              <a:gd name="connsiteX6" fmla="*/ 0 w 88036"/>
              <a:gd name="connsiteY6" fmla="*/ 8864 h 272427"/>
              <a:gd name="connsiteX7" fmla="*/ 7810 w 88036"/>
              <a:gd name="connsiteY7" fmla="*/ 0 h 272427"/>
              <a:gd name="connsiteX8" fmla="*/ 79705 w 88036"/>
              <a:gd name="connsiteY8" fmla="*/ 0 h 272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8036" h="272427">
                <a:moveTo>
                  <a:pt x="79705" y="0"/>
                </a:moveTo>
                <a:cubicBezTo>
                  <a:pt x="85166" y="0"/>
                  <a:pt x="88036" y="2870"/>
                  <a:pt x="88036" y="8864"/>
                </a:cubicBezTo>
                <a:lnTo>
                  <a:pt x="78143" y="264096"/>
                </a:lnTo>
                <a:cubicBezTo>
                  <a:pt x="78143" y="269570"/>
                  <a:pt x="75400" y="272427"/>
                  <a:pt x="69798" y="272427"/>
                </a:cubicBezTo>
                <a:lnTo>
                  <a:pt x="17716" y="272427"/>
                </a:lnTo>
                <a:cubicBezTo>
                  <a:pt x="12242" y="272427"/>
                  <a:pt x="9372" y="269697"/>
                  <a:pt x="9372" y="264096"/>
                </a:cubicBezTo>
                <a:lnTo>
                  <a:pt x="0" y="8864"/>
                </a:lnTo>
                <a:cubicBezTo>
                  <a:pt x="0" y="2997"/>
                  <a:pt x="2603" y="0"/>
                  <a:pt x="7810" y="0"/>
                </a:cubicBezTo>
                <a:lnTo>
                  <a:pt x="79705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2070100" y="1308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2025650" y="1263651"/>
            <a:ext cx="927103" cy="927101"/>
          </a:xfrm>
          <a:custGeom>
            <a:avLst/>
            <a:gdLst>
              <a:gd name="connsiteX0" fmla="*/ 759904 w 927103"/>
              <a:gd name="connsiteY0" fmla="*/ 167206 h 927101"/>
              <a:gd name="connsiteX1" fmla="*/ 759904 w 927103"/>
              <a:gd name="connsiteY1" fmla="*/ 759902 h 927101"/>
              <a:gd name="connsiteX2" fmla="*/ 167208 w 927103"/>
              <a:gd name="connsiteY2" fmla="*/ 759902 h 927101"/>
              <a:gd name="connsiteX3" fmla="*/ 167208 w 927103"/>
              <a:gd name="connsiteY3" fmla="*/ 167206 h 927101"/>
              <a:gd name="connsiteX4" fmla="*/ 759904 w 927103"/>
              <a:gd name="connsiteY4" fmla="*/ 167206 h 927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1">
                <a:moveTo>
                  <a:pt x="759904" y="167206"/>
                </a:moveTo>
                <a:cubicBezTo>
                  <a:pt x="923569" y="330871"/>
                  <a:pt x="923569" y="596225"/>
                  <a:pt x="759904" y="759902"/>
                </a:cubicBezTo>
                <a:cubicBezTo>
                  <a:pt x="596226" y="923567"/>
                  <a:pt x="330873" y="923567"/>
                  <a:pt x="167208" y="759902"/>
                </a:cubicBezTo>
                <a:cubicBezTo>
                  <a:pt x="3530" y="596225"/>
                  <a:pt x="3530" y="330871"/>
                  <a:pt x="167208" y="167206"/>
                </a:cubicBezTo>
                <a:cubicBezTo>
                  <a:pt x="330873" y="3531"/>
                  <a:pt x="596226" y="3531"/>
                  <a:pt x="759904" y="167206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2451100" y="20955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2252979" y="24178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2451100" y="24178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3100" y="1536700"/>
            <a:ext cx="977900" cy="406400"/>
          </a:xfrm>
          <a:prstGeom prst="rect">
            <a:avLst/>
          </a:prstGeom>
          <a:noFill/>
        </p:spPr>
      </p:pic>
      <p:pic>
        <p:nvPicPr>
          <p:cNvPr id="10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7670800"/>
            <a:ext cx="635000" cy="419100"/>
          </a:xfrm>
          <a:prstGeom prst="rect">
            <a:avLst/>
          </a:prstGeom>
          <a:noFill/>
        </p:spPr>
      </p:pic>
      <p:pic>
        <p:nvPicPr>
          <p:cNvPr id="103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06900" y="1587500"/>
            <a:ext cx="1422400" cy="330200"/>
          </a:xfrm>
          <a:prstGeom prst="rect">
            <a:avLst/>
          </a:prstGeom>
          <a:noFill/>
        </p:spPr>
      </p:pic>
      <p:sp>
        <p:nvSpPr>
          <p:cNvPr id="41" name="TextBox 40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607F7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273800" y="45720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229350" y="45275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595162" y="487633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595162" y="50591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419600" y="45465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375150" y="45021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6600" y="1511300"/>
            <a:ext cx="4330700" cy="16764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6600" y="6832600"/>
            <a:ext cx="11861800" cy="8128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607F7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9007475" y="6379514"/>
            <a:ext cx="63842" cy="347370"/>
          </a:xfrm>
          <a:custGeom>
            <a:avLst/>
            <a:gdLst>
              <a:gd name="connsiteX0" fmla="*/ 0 w 63842"/>
              <a:gd name="connsiteY0" fmla="*/ 0 h 347370"/>
              <a:gd name="connsiteX1" fmla="*/ 63842 w 63842"/>
              <a:gd name="connsiteY1" fmla="*/ 0 h 347370"/>
              <a:gd name="connsiteX2" fmla="*/ 63842 w 63842"/>
              <a:gd name="connsiteY2" fmla="*/ 347370 h 347370"/>
              <a:gd name="connsiteX3" fmla="*/ 0 w 63842"/>
              <a:gd name="connsiteY3" fmla="*/ 347370 h 347370"/>
              <a:gd name="connsiteX4" fmla="*/ 0 w 63842"/>
              <a:gd name="connsiteY4" fmla="*/ 0 h 3473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842" h="347370">
                <a:moveTo>
                  <a:pt x="0" y="0"/>
                </a:moveTo>
                <a:lnTo>
                  <a:pt x="63842" y="0"/>
                </a:lnTo>
                <a:lnTo>
                  <a:pt x="63842" y="347370"/>
                </a:lnTo>
                <a:lnTo>
                  <a:pt x="0" y="34737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824417" y="6379514"/>
            <a:ext cx="64071" cy="347370"/>
          </a:xfrm>
          <a:custGeom>
            <a:avLst/>
            <a:gdLst>
              <a:gd name="connsiteX0" fmla="*/ 0 w 64071"/>
              <a:gd name="connsiteY0" fmla="*/ 0 h 347370"/>
              <a:gd name="connsiteX1" fmla="*/ 64071 w 64071"/>
              <a:gd name="connsiteY1" fmla="*/ 0 h 347370"/>
              <a:gd name="connsiteX2" fmla="*/ 64071 w 64071"/>
              <a:gd name="connsiteY2" fmla="*/ 347370 h 347370"/>
              <a:gd name="connsiteX3" fmla="*/ 0 w 64071"/>
              <a:gd name="connsiteY3" fmla="*/ 347370 h 347370"/>
              <a:gd name="connsiteX4" fmla="*/ 0 w 64071"/>
              <a:gd name="connsiteY4" fmla="*/ 0 h 3473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071" h="347370">
                <a:moveTo>
                  <a:pt x="0" y="0"/>
                </a:moveTo>
                <a:lnTo>
                  <a:pt x="64071" y="0"/>
                </a:lnTo>
                <a:lnTo>
                  <a:pt x="64071" y="347370"/>
                </a:lnTo>
                <a:lnTo>
                  <a:pt x="0" y="34737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7500" y="2209800"/>
            <a:ext cx="4495800" cy="9017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4900" y="2247900"/>
            <a:ext cx="4508500" cy="8636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63700" y="3302000"/>
            <a:ext cx="4406900" cy="889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00" y="3327400"/>
            <a:ext cx="5270500" cy="8763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31900" y="5270500"/>
            <a:ext cx="6210300" cy="7747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759700" y="5372100"/>
            <a:ext cx="2260600" cy="5334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31900" y="7086600"/>
            <a:ext cx="6210300" cy="7747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708900" y="7086600"/>
            <a:ext cx="4597400" cy="6350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607F7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064375" y="6366814"/>
            <a:ext cx="63842" cy="347370"/>
          </a:xfrm>
          <a:custGeom>
            <a:avLst/>
            <a:gdLst>
              <a:gd name="connsiteX0" fmla="*/ 0 w 63842"/>
              <a:gd name="connsiteY0" fmla="*/ 0 h 347370"/>
              <a:gd name="connsiteX1" fmla="*/ 63842 w 63842"/>
              <a:gd name="connsiteY1" fmla="*/ 0 h 347370"/>
              <a:gd name="connsiteX2" fmla="*/ 63842 w 63842"/>
              <a:gd name="connsiteY2" fmla="*/ 347370 h 347370"/>
              <a:gd name="connsiteX3" fmla="*/ 0 w 63842"/>
              <a:gd name="connsiteY3" fmla="*/ 347370 h 347370"/>
              <a:gd name="connsiteX4" fmla="*/ 0 w 63842"/>
              <a:gd name="connsiteY4" fmla="*/ 0 h 3473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842" h="347370">
                <a:moveTo>
                  <a:pt x="0" y="0"/>
                </a:moveTo>
                <a:lnTo>
                  <a:pt x="63842" y="0"/>
                </a:lnTo>
                <a:lnTo>
                  <a:pt x="63842" y="347370"/>
                </a:lnTo>
                <a:lnTo>
                  <a:pt x="0" y="34737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881317" y="6366814"/>
            <a:ext cx="64071" cy="347370"/>
          </a:xfrm>
          <a:custGeom>
            <a:avLst/>
            <a:gdLst>
              <a:gd name="connsiteX0" fmla="*/ 0 w 64071"/>
              <a:gd name="connsiteY0" fmla="*/ 0 h 347370"/>
              <a:gd name="connsiteX1" fmla="*/ 64071 w 64071"/>
              <a:gd name="connsiteY1" fmla="*/ 0 h 347370"/>
              <a:gd name="connsiteX2" fmla="*/ 64071 w 64071"/>
              <a:gd name="connsiteY2" fmla="*/ 347370 h 347370"/>
              <a:gd name="connsiteX3" fmla="*/ 0 w 64071"/>
              <a:gd name="connsiteY3" fmla="*/ 347370 h 347370"/>
              <a:gd name="connsiteX4" fmla="*/ 0 w 64071"/>
              <a:gd name="connsiteY4" fmla="*/ 0 h 3473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071" h="347370">
                <a:moveTo>
                  <a:pt x="0" y="0"/>
                </a:moveTo>
                <a:lnTo>
                  <a:pt x="64071" y="0"/>
                </a:lnTo>
                <a:lnTo>
                  <a:pt x="64071" y="347370"/>
                </a:lnTo>
                <a:lnTo>
                  <a:pt x="0" y="34737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3700" y="2209800"/>
            <a:ext cx="4406900" cy="889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300" y="2247900"/>
            <a:ext cx="4508500" cy="8636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87500" y="3302000"/>
            <a:ext cx="4495800" cy="9017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61100" y="3327400"/>
            <a:ext cx="5270500" cy="8763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30500" y="5283200"/>
            <a:ext cx="2806700" cy="7620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78500" y="5270500"/>
            <a:ext cx="4584700" cy="6350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30500" y="7099300"/>
            <a:ext cx="2806700" cy="7620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829300" y="7188200"/>
            <a:ext cx="2247900" cy="5334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607F7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0" y="3530600"/>
            <a:ext cx="8966200" cy="24384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274868" y="1028700"/>
            <a:ext cx="7031431" cy="2568181"/>
          </a:xfrm>
          <a:custGeom>
            <a:avLst/>
            <a:gdLst>
              <a:gd name="connsiteX0" fmla="*/ 783031 w 7031431"/>
              <a:gd name="connsiteY0" fmla="*/ 0 h 2568181"/>
              <a:gd name="connsiteX1" fmla="*/ 529031 w 7031431"/>
              <a:gd name="connsiteY1" fmla="*/ 254000 h 2568181"/>
              <a:gd name="connsiteX2" fmla="*/ 529031 w 7031431"/>
              <a:gd name="connsiteY2" fmla="*/ 1944293 h 2568181"/>
              <a:gd name="connsiteX3" fmla="*/ 0 w 7031431"/>
              <a:gd name="connsiteY3" fmla="*/ 2568181 h 2568181"/>
              <a:gd name="connsiteX4" fmla="*/ 865581 w 7031431"/>
              <a:gd name="connsiteY4" fmla="*/ 2311400 h 2568181"/>
              <a:gd name="connsiteX5" fmla="*/ 6777431 w 7031431"/>
              <a:gd name="connsiteY5" fmla="*/ 2311400 h 2568181"/>
              <a:gd name="connsiteX6" fmla="*/ 7031431 w 7031431"/>
              <a:gd name="connsiteY6" fmla="*/ 2057400 h 2568181"/>
              <a:gd name="connsiteX7" fmla="*/ 7031431 w 7031431"/>
              <a:gd name="connsiteY7" fmla="*/ 254000 h 2568181"/>
              <a:gd name="connsiteX8" fmla="*/ 6777431 w 7031431"/>
              <a:gd name="connsiteY8" fmla="*/ 0 h 2568181"/>
              <a:gd name="connsiteX9" fmla="*/ 783031 w 7031431"/>
              <a:gd name="connsiteY9" fmla="*/ 0 h 25681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7031431" h="2568181">
                <a:moveTo>
                  <a:pt x="783031" y="0"/>
                </a:moveTo>
                <a:cubicBezTo>
                  <a:pt x="642747" y="0"/>
                  <a:pt x="529031" y="113715"/>
                  <a:pt x="529031" y="254000"/>
                </a:cubicBezTo>
                <a:lnTo>
                  <a:pt x="529031" y="1944293"/>
                </a:lnTo>
                <a:lnTo>
                  <a:pt x="0" y="2568181"/>
                </a:lnTo>
                <a:lnTo>
                  <a:pt x="865581" y="2311400"/>
                </a:lnTo>
                <a:lnTo>
                  <a:pt x="6777431" y="2311400"/>
                </a:lnTo>
                <a:cubicBezTo>
                  <a:pt x="6917715" y="2311400"/>
                  <a:pt x="7031431" y="2197684"/>
                  <a:pt x="7031431" y="2057400"/>
                </a:cubicBezTo>
                <a:lnTo>
                  <a:pt x="7031431" y="254000"/>
                </a:lnTo>
                <a:cubicBezTo>
                  <a:pt x="7031431" y="113715"/>
                  <a:pt x="6917715" y="0"/>
                  <a:pt x="6777431" y="0"/>
                </a:cubicBezTo>
                <a:lnTo>
                  <a:pt x="783031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" y="3314700"/>
            <a:ext cx="5257800" cy="64389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3200" y="1511300"/>
            <a:ext cx="5041900" cy="5207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65900" y="2311400"/>
            <a:ext cx="4178300" cy="5461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65900" y="4318000"/>
            <a:ext cx="3784600" cy="4318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65900" y="5054600"/>
            <a:ext cx="4152900" cy="4699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9100" y="4292600"/>
            <a:ext cx="10756900" cy="12065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851900" y="45339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807450" y="44894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159500" y="45339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115050" y="44894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311900" y="68326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267450" y="67881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689100" y="68326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644650" y="67881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9100" y="4292600"/>
            <a:ext cx="4787900" cy="12065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2600" y="4724400"/>
            <a:ext cx="1016000" cy="4826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34500" y="4787900"/>
            <a:ext cx="1422400" cy="3302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71700" y="7086600"/>
            <a:ext cx="1422400" cy="3302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30700" y="6680200"/>
            <a:ext cx="7353300" cy="10668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070100" y="4368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25650" y="4324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070100" y="5905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25650" y="5861050"/>
            <a:ext cx="927103" cy="927100"/>
          </a:xfrm>
          <a:custGeom>
            <a:avLst/>
            <a:gdLst>
              <a:gd name="connsiteX0" fmla="*/ 759904 w 927103"/>
              <a:gd name="connsiteY0" fmla="*/ 167208 h 927100"/>
              <a:gd name="connsiteX1" fmla="*/ 759904 w 927103"/>
              <a:gd name="connsiteY1" fmla="*/ 759891 h 927100"/>
              <a:gd name="connsiteX2" fmla="*/ 167208 w 927103"/>
              <a:gd name="connsiteY2" fmla="*/ 759891 h 927100"/>
              <a:gd name="connsiteX3" fmla="*/ 167208 w 927103"/>
              <a:gd name="connsiteY3" fmla="*/ 167208 h 927100"/>
              <a:gd name="connsiteX4" fmla="*/ 759904 w 927103"/>
              <a:gd name="connsiteY4" fmla="*/ 167208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0">
                <a:moveTo>
                  <a:pt x="759904" y="167208"/>
                </a:moveTo>
                <a:cubicBezTo>
                  <a:pt x="923569" y="330873"/>
                  <a:pt x="923569" y="596226"/>
                  <a:pt x="759904" y="759891"/>
                </a:cubicBezTo>
                <a:cubicBezTo>
                  <a:pt x="596226" y="923569"/>
                  <a:pt x="330873" y="923569"/>
                  <a:pt x="167208" y="759891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070100" y="74421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25650" y="73977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438400" y="5156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240279" y="54785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38400" y="5478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438400" y="67056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240279" y="70279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438400" y="70279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880100" y="35433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835650" y="34988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4699000"/>
            <a:ext cx="850900" cy="3175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7670800"/>
            <a:ext cx="635000" cy="4191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0" y="3657600"/>
            <a:ext cx="5219700" cy="5969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98900" y="4584700"/>
            <a:ext cx="7581900" cy="5842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11600" y="5499100"/>
            <a:ext cx="5918200" cy="55880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070100" y="4368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25650" y="4324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070100" y="5905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25650" y="5861050"/>
            <a:ext cx="927103" cy="927100"/>
          </a:xfrm>
          <a:custGeom>
            <a:avLst/>
            <a:gdLst>
              <a:gd name="connsiteX0" fmla="*/ 759904 w 927103"/>
              <a:gd name="connsiteY0" fmla="*/ 167208 h 927100"/>
              <a:gd name="connsiteX1" fmla="*/ 759904 w 927103"/>
              <a:gd name="connsiteY1" fmla="*/ 759891 h 927100"/>
              <a:gd name="connsiteX2" fmla="*/ 167208 w 927103"/>
              <a:gd name="connsiteY2" fmla="*/ 759891 h 927100"/>
              <a:gd name="connsiteX3" fmla="*/ 167208 w 927103"/>
              <a:gd name="connsiteY3" fmla="*/ 167208 h 927100"/>
              <a:gd name="connsiteX4" fmla="*/ 759904 w 927103"/>
              <a:gd name="connsiteY4" fmla="*/ 167208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0">
                <a:moveTo>
                  <a:pt x="759904" y="167208"/>
                </a:moveTo>
                <a:cubicBezTo>
                  <a:pt x="923569" y="330873"/>
                  <a:pt x="923569" y="596226"/>
                  <a:pt x="759904" y="759891"/>
                </a:cubicBezTo>
                <a:cubicBezTo>
                  <a:pt x="596226" y="923569"/>
                  <a:pt x="330873" y="923569"/>
                  <a:pt x="167208" y="759891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070100" y="74421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25650" y="73977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438400" y="5156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240279" y="54785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38400" y="5478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438400" y="67056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240279" y="70279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438400" y="70279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924300" y="43942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879850" y="43497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245662" y="469853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245662" y="48813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065581" y="4558753"/>
            <a:ext cx="439128" cy="482346"/>
          </a:xfrm>
          <a:custGeom>
            <a:avLst/>
            <a:gdLst>
              <a:gd name="connsiteX0" fmla="*/ 403187 w 439128"/>
              <a:gd name="connsiteY0" fmla="*/ 0 h 482346"/>
              <a:gd name="connsiteX1" fmla="*/ 439128 w 439128"/>
              <a:gd name="connsiteY1" fmla="*/ 35420 h 482346"/>
              <a:gd name="connsiteX2" fmla="*/ 439128 w 439128"/>
              <a:gd name="connsiteY2" fmla="*/ 46875 h 482346"/>
              <a:gd name="connsiteX3" fmla="*/ 370370 w 439128"/>
              <a:gd name="connsiteY3" fmla="*/ 106527 h 482346"/>
              <a:gd name="connsiteX4" fmla="*/ 298475 w 439128"/>
              <a:gd name="connsiteY4" fmla="*/ 163563 h 482346"/>
              <a:gd name="connsiteX5" fmla="*/ 298475 w 439128"/>
              <a:gd name="connsiteY5" fmla="*/ 475056 h 482346"/>
              <a:gd name="connsiteX6" fmla="*/ 290144 w 439128"/>
              <a:gd name="connsiteY6" fmla="*/ 482346 h 482346"/>
              <a:gd name="connsiteX7" fmla="*/ 235445 w 439128"/>
              <a:gd name="connsiteY7" fmla="*/ 482346 h 482346"/>
              <a:gd name="connsiteX8" fmla="*/ 227114 w 439128"/>
              <a:gd name="connsiteY8" fmla="*/ 475056 h 482346"/>
              <a:gd name="connsiteX9" fmla="*/ 227114 w 439128"/>
              <a:gd name="connsiteY9" fmla="*/ 216166 h 482346"/>
              <a:gd name="connsiteX10" fmla="*/ 134391 w 439128"/>
              <a:gd name="connsiteY10" fmla="*/ 278942 h 482346"/>
              <a:gd name="connsiteX11" fmla="*/ 39078 w 439128"/>
              <a:gd name="connsiteY11" fmla="*/ 337019 h 482346"/>
              <a:gd name="connsiteX12" fmla="*/ 38037 w 439128"/>
              <a:gd name="connsiteY12" fmla="*/ 337540 h 482346"/>
              <a:gd name="connsiteX13" fmla="*/ 27609 w 439128"/>
              <a:gd name="connsiteY13" fmla="*/ 334936 h 482346"/>
              <a:gd name="connsiteX14" fmla="*/ 520 w 439128"/>
              <a:gd name="connsiteY14" fmla="*/ 292227 h 482346"/>
              <a:gd name="connsiteX15" fmla="*/ 0 w 439128"/>
              <a:gd name="connsiteY15" fmla="*/ 291185 h 482346"/>
              <a:gd name="connsiteX16" fmla="*/ 2616 w 439128"/>
              <a:gd name="connsiteY16" fmla="*/ 281279 h 482346"/>
              <a:gd name="connsiteX17" fmla="*/ 3657 w 439128"/>
              <a:gd name="connsiteY17" fmla="*/ 280238 h 482346"/>
              <a:gd name="connsiteX18" fmla="*/ 205244 w 439128"/>
              <a:gd name="connsiteY18" fmla="*/ 151066 h 482346"/>
              <a:gd name="connsiteX19" fmla="*/ 391198 w 439128"/>
              <a:gd name="connsiteY19" fmla="*/ 0 h 482346"/>
              <a:gd name="connsiteX20" fmla="*/ 403187 w 439128"/>
              <a:gd name="connsiteY20" fmla="*/ 0 h 4823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439128" h="482346">
                <a:moveTo>
                  <a:pt x="403187" y="0"/>
                </a:moveTo>
                <a:lnTo>
                  <a:pt x="439128" y="35420"/>
                </a:lnTo>
                <a:cubicBezTo>
                  <a:pt x="443293" y="39192"/>
                  <a:pt x="443293" y="42976"/>
                  <a:pt x="439128" y="46875"/>
                </a:cubicBezTo>
                <a:cubicBezTo>
                  <a:pt x="416979" y="67322"/>
                  <a:pt x="394068" y="87248"/>
                  <a:pt x="370370" y="106527"/>
                </a:cubicBezTo>
                <a:cubicBezTo>
                  <a:pt x="346798" y="125793"/>
                  <a:pt x="322834" y="144805"/>
                  <a:pt x="298475" y="163563"/>
                </a:cubicBezTo>
                <a:lnTo>
                  <a:pt x="298475" y="475056"/>
                </a:lnTo>
                <a:cubicBezTo>
                  <a:pt x="298475" y="479882"/>
                  <a:pt x="295745" y="482346"/>
                  <a:pt x="290144" y="482346"/>
                </a:cubicBezTo>
                <a:lnTo>
                  <a:pt x="235445" y="482346"/>
                </a:lnTo>
                <a:cubicBezTo>
                  <a:pt x="229984" y="482346"/>
                  <a:pt x="227114" y="480009"/>
                  <a:pt x="227114" y="475056"/>
                </a:cubicBezTo>
                <a:lnTo>
                  <a:pt x="227114" y="216166"/>
                </a:lnTo>
                <a:cubicBezTo>
                  <a:pt x="195860" y="238315"/>
                  <a:pt x="164998" y="259283"/>
                  <a:pt x="134391" y="278942"/>
                </a:cubicBezTo>
                <a:cubicBezTo>
                  <a:pt x="103924" y="298475"/>
                  <a:pt x="72149" y="317880"/>
                  <a:pt x="39078" y="337019"/>
                </a:cubicBezTo>
                <a:cubicBezTo>
                  <a:pt x="38417" y="337286"/>
                  <a:pt x="38037" y="337540"/>
                  <a:pt x="38037" y="337540"/>
                </a:cubicBezTo>
                <a:cubicBezTo>
                  <a:pt x="33604" y="339229"/>
                  <a:pt x="30086" y="338454"/>
                  <a:pt x="27609" y="334936"/>
                </a:cubicBezTo>
                <a:lnTo>
                  <a:pt x="520" y="292227"/>
                </a:lnTo>
                <a:cubicBezTo>
                  <a:pt x="267" y="291579"/>
                  <a:pt x="0" y="291185"/>
                  <a:pt x="0" y="291185"/>
                </a:cubicBezTo>
                <a:cubicBezTo>
                  <a:pt x="-1295" y="287020"/>
                  <a:pt x="-520" y="283755"/>
                  <a:pt x="2616" y="281279"/>
                </a:cubicBezTo>
                <a:cubicBezTo>
                  <a:pt x="3264" y="280631"/>
                  <a:pt x="3657" y="280238"/>
                  <a:pt x="3657" y="280238"/>
                </a:cubicBezTo>
                <a:cubicBezTo>
                  <a:pt x="73711" y="240004"/>
                  <a:pt x="140906" y="196900"/>
                  <a:pt x="205244" y="151066"/>
                </a:cubicBezTo>
                <a:cubicBezTo>
                  <a:pt x="269443" y="105219"/>
                  <a:pt x="331432" y="54952"/>
                  <a:pt x="391198" y="0"/>
                </a:cubicBezTo>
                <a:cubicBezTo>
                  <a:pt x="394589" y="-3771"/>
                  <a:pt x="398627" y="-3911"/>
                  <a:pt x="403187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580756" y="4618139"/>
            <a:ext cx="466204" cy="403694"/>
          </a:xfrm>
          <a:custGeom>
            <a:avLst/>
            <a:gdLst>
              <a:gd name="connsiteX0" fmla="*/ 466204 w 466204"/>
              <a:gd name="connsiteY0" fmla="*/ 58343 h 403694"/>
              <a:gd name="connsiteX1" fmla="*/ 412293 w 466204"/>
              <a:gd name="connsiteY1" fmla="*/ 126834 h 403694"/>
              <a:gd name="connsiteX2" fmla="*/ 358635 w 466204"/>
              <a:gd name="connsiteY2" fmla="*/ 189865 h 403694"/>
              <a:gd name="connsiteX3" fmla="*/ 310718 w 466204"/>
              <a:gd name="connsiteY3" fmla="*/ 242735 h 403694"/>
              <a:gd name="connsiteX4" fmla="*/ 273990 w 466204"/>
              <a:gd name="connsiteY4" fmla="*/ 280758 h 403694"/>
              <a:gd name="connsiteX5" fmla="*/ 316179 w 466204"/>
              <a:gd name="connsiteY5" fmla="*/ 318261 h 403694"/>
              <a:gd name="connsiteX6" fmla="*/ 357340 w 466204"/>
              <a:gd name="connsiteY6" fmla="*/ 357860 h 403694"/>
              <a:gd name="connsiteX7" fmla="*/ 359943 w 466204"/>
              <a:gd name="connsiteY7" fmla="*/ 363842 h 403694"/>
              <a:gd name="connsiteX8" fmla="*/ 356299 w 466204"/>
              <a:gd name="connsiteY8" fmla="*/ 369836 h 403694"/>
              <a:gd name="connsiteX9" fmla="*/ 316700 w 466204"/>
              <a:gd name="connsiteY9" fmla="*/ 403695 h 403694"/>
              <a:gd name="connsiteX10" fmla="*/ 304203 w 466204"/>
              <a:gd name="connsiteY10" fmla="*/ 403174 h 403694"/>
              <a:gd name="connsiteX11" fmla="*/ 197942 w 466204"/>
              <a:gd name="connsiteY11" fmla="*/ 302120 h 403694"/>
              <a:gd name="connsiteX12" fmla="*/ 79692 w 466204"/>
              <a:gd name="connsiteY12" fmla="*/ 216166 h 403694"/>
              <a:gd name="connsiteX13" fmla="*/ 77089 w 466204"/>
              <a:gd name="connsiteY13" fmla="*/ 203670 h 403694"/>
              <a:gd name="connsiteX14" fmla="*/ 105740 w 466204"/>
              <a:gd name="connsiteY14" fmla="*/ 160959 h 403694"/>
              <a:gd name="connsiteX15" fmla="*/ 118236 w 466204"/>
              <a:gd name="connsiteY15" fmla="*/ 158356 h 403694"/>
              <a:gd name="connsiteX16" fmla="*/ 171640 w 466204"/>
              <a:gd name="connsiteY16" fmla="*/ 196113 h 403694"/>
              <a:gd name="connsiteX17" fmla="*/ 223469 w 466204"/>
              <a:gd name="connsiteY17" fmla="*/ 237528 h 403694"/>
              <a:gd name="connsiteX18" fmla="*/ 250812 w 466204"/>
              <a:gd name="connsiteY18" fmla="*/ 208622 h 403694"/>
              <a:gd name="connsiteX19" fmla="*/ 286753 w 466204"/>
              <a:gd name="connsiteY19" fmla="*/ 169024 h 403694"/>
              <a:gd name="connsiteX20" fmla="*/ 327647 w 466204"/>
              <a:gd name="connsiteY20" fmla="*/ 121361 h 403694"/>
              <a:gd name="connsiteX21" fmla="*/ 370878 w 466204"/>
              <a:gd name="connsiteY21" fmla="*/ 68237 h 403694"/>
              <a:gd name="connsiteX22" fmla="*/ 8331 w 466204"/>
              <a:gd name="connsiteY22" fmla="*/ 68237 h 403694"/>
              <a:gd name="connsiteX23" fmla="*/ 0 w 466204"/>
              <a:gd name="connsiteY23" fmla="*/ 59385 h 403694"/>
              <a:gd name="connsiteX24" fmla="*/ 0 w 466204"/>
              <a:gd name="connsiteY24" fmla="*/ 8331 h 403694"/>
              <a:gd name="connsiteX25" fmla="*/ 8331 w 466204"/>
              <a:gd name="connsiteY25" fmla="*/ 0 h 403694"/>
              <a:gd name="connsiteX26" fmla="*/ 412546 w 466204"/>
              <a:gd name="connsiteY26" fmla="*/ 0 h 403694"/>
              <a:gd name="connsiteX27" fmla="*/ 424536 w 466204"/>
              <a:gd name="connsiteY27" fmla="*/ 4686 h 403694"/>
              <a:gd name="connsiteX28" fmla="*/ 465683 w 466204"/>
              <a:gd name="connsiteY28" fmla="*/ 45313 h 403694"/>
              <a:gd name="connsiteX29" fmla="*/ 466204 w 466204"/>
              <a:gd name="connsiteY29" fmla="*/ 58343 h 4036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</a:cxnLst>
            <a:rect l="l" t="t" r="r" b="b"/>
            <a:pathLst>
              <a:path w="466204" h="403694">
                <a:moveTo>
                  <a:pt x="466204" y="58343"/>
                </a:moveTo>
                <a:cubicBezTo>
                  <a:pt x="448881" y="81521"/>
                  <a:pt x="430911" y="104431"/>
                  <a:pt x="412293" y="126834"/>
                </a:cubicBezTo>
                <a:cubicBezTo>
                  <a:pt x="393802" y="149237"/>
                  <a:pt x="375831" y="170205"/>
                  <a:pt x="358635" y="189865"/>
                </a:cubicBezTo>
                <a:cubicBezTo>
                  <a:pt x="341452" y="209397"/>
                  <a:pt x="325564" y="227114"/>
                  <a:pt x="310718" y="242735"/>
                </a:cubicBezTo>
                <a:cubicBezTo>
                  <a:pt x="295998" y="258368"/>
                  <a:pt x="283756" y="270992"/>
                  <a:pt x="273990" y="280758"/>
                </a:cubicBezTo>
                <a:cubicBezTo>
                  <a:pt x="288188" y="293268"/>
                  <a:pt x="302247" y="305765"/>
                  <a:pt x="316179" y="318261"/>
                </a:cubicBezTo>
                <a:cubicBezTo>
                  <a:pt x="329984" y="330771"/>
                  <a:pt x="343789" y="343916"/>
                  <a:pt x="357340" y="357860"/>
                </a:cubicBezTo>
                <a:cubicBezTo>
                  <a:pt x="358635" y="359549"/>
                  <a:pt x="359550" y="361505"/>
                  <a:pt x="359943" y="363842"/>
                </a:cubicBezTo>
                <a:cubicBezTo>
                  <a:pt x="360197" y="366064"/>
                  <a:pt x="359156" y="368007"/>
                  <a:pt x="356299" y="369836"/>
                </a:cubicBezTo>
                <a:lnTo>
                  <a:pt x="316700" y="403695"/>
                </a:lnTo>
                <a:cubicBezTo>
                  <a:pt x="312534" y="407466"/>
                  <a:pt x="308368" y="407339"/>
                  <a:pt x="304203" y="403174"/>
                </a:cubicBezTo>
                <a:cubicBezTo>
                  <a:pt x="270218" y="367487"/>
                  <a:pt x="234798" y="333768"/>
                  <a:pt x="197942" y="302120"/>
                </a:cubicBezTo>
                <a:cubicBezTo>
                  <a:pt x="161214" y="270598"/>
                  <a:pt x="121755" y="241960"/>
                  <a:pt x="79692" y="216166"/>
                </a:cubicBezTo>
                <a:cubicBezTo>
                  <a:pt x="74879" y="212788"/>
                  <a:pt x="73965" y="208622"/>
                  <a:pt x="77089" y="203670"/>
                </a:cubicBezTo>
                <a:lnTo>
                  <a:pt x="105740" y="160959"/>
                </a:lnTo>
                <a:cubicBezTo>
                  <a:pt x="109131" y="156133"/>
                  <a:pt x="113296" y="155219"/>
                  <a:pt x="118236" y="158356"/>
                </a:cubicBezTo>
                <a:cubicBezTo>
                  <a:pt x="136601" y="169811"/>
                  <a:pt x="154444" y="182308"/>
                  <a:pt x="171640" y="196113"/>
                </a:cubicBezTo>
                <a:cubicBezTo>
                  <a:pt x="188824" y="209791"/>
                  <a:pt x="206019" y="223596"/>
                  <a:pt x="223469" y="237528"/>
                </a:cubicBezTo>
                <a:cubicBezTo>
                  <a:pt x="230759" y="229971"/>
                  <a:pt x="239877" y="220332"/>
                  <a:pt x="250812" y="208622"/>
                </a:cubicBezTo>
                <a:cubicBezTo>
                  <a:pt x="261747" y="197027"/>
                  <a:pt x="273736" y="183870"/>
                  <a:pt x="286753" y="169024"/>
                </a:cubicBezTo>
                <a:cubicBezTo>
                  <a:pt x="299770" y="154317"/>
                  <a:pt x="313321" y="138429"/>
                  <a:pt x="327647" y="121361"/>
                </a:cubicBezTo>
                <a:cubicBezTo>
                  <a:pt x="341833" y="104431"/>
                  <a:pt x="356299" y="86728"/>
                  <a:pt x="370878" y="68237"/>
                </a:cubicBezTo>
                <a:lnTo>
                  <a:pt x="8331" y="68237"/>
                </a:lnTo>
                <a:cubicBezTo>
                  <a:pt x="2857" y="68237"/>
                  <a:pt x="0" y="65366"/>
                  <a:pt x="0" y="59385"/>
                </a:cubicBezTo>
                <a:lnTo>
                  <a:pt x="0" y="8331"/>
                </a:lnTo>
                <a:cubicBezTo>
                  <a:pt x="0" y="2857"/>
                  <a:pt x="2730" y="0"/>
                  <a:pt x="8331" y="0"/>
                </a:cubicBezTo>
                <a:lnTo>
                  <a:pt x="412546" y="0"/>
                </a:lnTo>
                <a:cubicBezTo>
                  <a:pt x="416979" y="0"/>
                  <a:pt x="421017" y="1562"/>
                  <a:pt x="424536" y="4686"/>
                </a:cubicBezTo>
                <a:lnTo>
                  <a:pt x="465683" y="45313"/>
                </a:lnTo>
                <a:cubicBezTo>
                  <a:pt x="469455" y="49098"/>
                  <a:pt x="469722" y="53390"/>
                  <a:pt x="466204" y="5834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148015" y="4619701"/>
            <a:ext cx="400050" cy="391197"/>
          </a:xfrm>
          <a:custGeom>
            <a:avLst/>
            <a:gdLst>
              <a:gd name="connsiteX0" fmla="*/ 400050 w 400050"/>
              <a:gd name="connsiteY0" fmla="*/ 8330 h 391197"/>
              <a:gd name="connsiteX1" fmla="*/ 400050 w 400050"/>
              <a:gd name="connsiteY1" fmla="*/ 383374 h 391197"/>
              <a:gd name="connsiteX2" fmla="*/ 397700 w 400050"/>
              <a:gd name="connsiteY2" fmla="*/ 388848 h 391197"/>
              <a:gd name="connsiteX3" fmla="*/ 392239 w 400050"/>
              <a:gd name="connsiteY3" fmla="*/ 391197 h 391197"/>
              <a:gd name="connsiteX4" fmla="*/ 12496 w 400050"/>
              <a:gd name="connsiteY4" fmla="*/ 391197 h 391197"/>
              <a:gd name="connsiteX5" fmla="*/ 6515 w 400050"/>
              <a:gd name="connsiteY5" fmla="*/ 388848 h 391197"/>
              <a:gd name="connsiteX6" fmla="*/ 4165 w 400050"/>
              <a:gd name="connsiteY6" fmla="*/ 383374 h 391197"/>
              <a:gd name="connsiteX7" fmla="*/ 4165 w 400050"/>
              <a:gd name="connsiteY7" fmla="*/ 332333 h 391197"/>
              <a:gd name="connsiteX8" fmla="*/ 12496 w 400050"/>
              <a:gd name="connsiteY8" fmla="*/ 324002 h 391197"/>
              <a:gd name="connsiteX9" fmla="*/ 329730 w 400050"/>
              <a:gd name="connsiteY9" fmla="*/ 324002 h 391197"/>
              <a:gd name="connsiteX10" fmla="*/ 329730 w 400050"/>
              <a:gd name="connsiteY10" fmla="*/ 67195 h 391197"/>
              <a:gd name="connsiteX11" fmla="*/ 7810 w 400050"/>
              <a:gd name="connsiteY11" fmla="*/ 67195 h 391197"/>
              <a:gd name="connsiteX12" fmla="*/ 0 w 400050"/>
              <a:gd name="connsiteY12" fmla="*/ 58864 h 391197"/>
              <a:gd name="connsiteX13" fmla="*/ 0 w 400050"/>
              <a:gd name="connsiteY13" fmla="*/ 8330 h 391197"/>
              <a:gd name="connsiteX14" fmla="*/ 2337 w 400050"/>
              <a:gd name="connsiteY14" fmla="*/ 2603 h 391197"/>
              <a:gd name="connsiteX15" fmla="*/ 7810 w 400050"/>
              <a:gd name="connsiteY15" fmla="*/ 0 h 391197"/>
              <a:gd name="connsiteX16" fmla="*/ 392239 w 400050"/>
              <a:gd name="connsiteY16" fmla="*/ 0 h 391197"/>
              <a:gd name="connsiteX17" fmla="*/ 397700 w 400050"/>
              <a:gd name="connsiteY17" fmla="*/ 2603 h 391197"/>
              <a:gd name="connsiteX18" fmla="*/ 400050 w 400050"/>
              <a:gd name="connsiteY18" fmla="*/ 8330 h 3911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400050" h="391197">
                <a:moveTo>
                  <a:pt x="400050" y="8330"/>
                </a:moveTo>
                <a:lnTo>
                  <a:pt x="400050" y="383374"/>
                </a:lnTo>
                <a:cubicBezTo>
                  <a:pt x="400050" y="385457"/>
                  <a:pt x="399262" y="387286"/>
                  <a:pt x="397700" y="388848"/>
                </a:cubicBezTo>
                <a:cubicBezTo>
                  <a:pt x="396138" y="390410"/>
                  <a:pt x="394322" y="391197"/>
                  <a:pt x="392239" y="391197"/>
                </a:cubicBezTo>
                <a:lnTo>
                  <a:pt x="12496" y="391197"/>
                </a:lnTo>
                <a:cubicBezTo>
                  <a:pt x="10159" y="391197"/>
                  <a:pt x="8077" y="390410"/>
                  <a:pt x="6515" y="388848"/>
                </a:cubicBezTo>
                <a:cubicBezTo>
                  <a:pt x="4953" y="387286"/>
                  <a:pt x="4165" y="385457"/>
                  <a:pt x="4165" y="383374"/>
                </a:cubicBezTo>
                <a:lnTo>
                  <a:pt x="4165" y="332333"/>
                </a:lnTo>
                <a:cubicBezTo>
                  <a:pt x="4165" y="326859"/>
                  <a:pt x="6896" y="324002"/>
                  <a:pt x="12496" y="324002"/>
                </a:cubicBezTo>
                <a:lnTo>
                  <a:pt x="329730" y="324002"/>
                </a:lnTo>
                <a:lnTo>
                  <a:pt x="329730" y="67195"/>
                </a:lnTo>
                <a:lnTo>
                  <a:pt x="7810" y="67195"/>
                </a:lnTo>
                <a:cubicBezTo>
                  <a:pt x="2603" y="67195"/>
                  <a:pt x="0" y="64465"/>
                  <a:pt x="0" y="58864"/>
                </a:cubicBezTo>
                <a:lnTo>
                  <a:pt x="0" y="8330"/>
                </a:lnTo>
                <a:cubicBezTo>
                  <a:pt x="0" y="6248"/>
                  <a:pt x="775" y="4419"/>
                  <a:pt x="2337" y="2603"/>
                </a:cubicBezTo>
                <a:cubicBezTo>
                  <a:pt x="3911" y="914"/>
                  <a:pt x="5727" y="0"/>
                  <a:pt x="7810" y="0"/>
                </a:cubicBezTo>
                <a:lnTo>
                  <a:pt x="392239" y="0"/>
                </a:lnTo>
                <a:cubicBezTo>
                  <a:pt x="394322" y="0"/>
                  <a:pt x="396138" y="774"/>
                  <a:pt x="397700" y="2603"/>
                </a:cubicBezTo>
                <a:cubicBezTo>
                  <a:pt x="399262" y="4292"/>
                  <a:pt x="400050" y="6248"/>
                  <a:pt x="400050" y="833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681415" y="4619701"/>
            <a:ext cx="400050" cy="391197"/>
          </a:xfrm>
          <a:custGeom>
            <a:avLst/>
            <a:gdLst>
              <a:gd name="connsiteX0" fmla="*/ 400050 w 400050"/>
              <a:gd name="connsiteY0" fmla="*/ 8330 h 391197"/>
              <a:gd name="connsiteX1" fmla="*/ 400050 w 400050"/>
              <a:gd name="connsiteY1" fmla="*/ 383374 h 391197"/>
              <a:gd name="connsiteX2" fmla="*/ 397700 w 400050"/>
              <a:gd name="connsiteY2" fmla="*/ 388848 h 391197"/>
              <a:gd name="connsiteX3" fmla="*/ 392239 w 400050"/>
              <a:gd name="connsiteY3" fmla="*/ 391197 h 391197"/>
              <a:gd name="connsiteX4" fmla="*/ 12496 w 400050"/>
              <a:gd name="connsiteY4" fmla="*/ 391197 h 391197"/>
              <a:gd name="connsiteX5" fmla="*/ 6515 w 400050"/>
              <a:gd name="connsiteY5" fmla="*/ 388848 h 391197"/>
              <a:gd name="connsiteX6" fmla="*/ 4165 w 400050"/>
              <a:gd name="connsiteY6" fmla="*/ 383374 h 391197"/>
              <a:gd name="connsiteX7" fmla="*/ 4165 w 400050"/>
              <a:gd name="connsiteY7" fmla="*/ 332333 h 391197"/>
              <a:gd name="connsiteX8" fmla="*/ 12496 w 400050"/>
              <a:gd name="connsiteY8" fmla="*/ 324002 h 391197"/>
              <a:gd name="connsiteX9" fmla="*/ 329730 w 400050"/>
              <a:gd name="connsiteY9" fmla="*/ 324002 h 391197"/>
              <a:gd name="connsiteX10" fmla="*/ 329730 w 400050"/>
              <a:gd name="connsiteY10" fmla="*/ 67195 h 391197"/>
              <a:gd name="connsiteX11" fmla="*/ 7810 w 400050"/>
              <a:gd name="connsiteY11" fmla="*/ 67195 h 391197"/>
              <a:gd name="connsiteX12" fmla="*/ 0 w 400050"/>
              <a:gd name="connsiteY12" fmla="*/ 58864 h 391197"/>
              <a:gd name="connsiteX13" fmla="*/ 0 w 400050"/>
              <a:gd name="connsiteY13" fmla="*/ 8330 h 391197"/>
              <a:gd name="connsiteX14" fmla="*/ 2337 w 400050"/>
              <a:gd name="connsiteY14" fmla="*/ 2603 h 391197"/>
              <a:gd name="connsiteX15" fmla="*/ 7810 w 400050"/>
              <a:gd name="connsiteY15" fmla="*/ 0 h 391197"/>
              <a:gd name="connsiteX16" fmla="*/ 392239 w 400050"/>
              <a:gd name="connsiteY16" fmla="*/ 0 h 391197"/>
              <a:gd name="connsiteX17" fmla="*/ 397700 w 400050"/>
              <a:gd name="connsiteY17" fmla="*/ 2603 h 391197"/>
              <a:gd name="connsiteX18" fmla="*/ 400050 w 400050"/>
              <a:gd name="connsiteY18" fmla="*/ 8330 h 3911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400050" h="391197">
                <a:moveTo>
                  <a:pt x="400050" y="8330"/>
                </a:moveTo>
                <a:lnTo>
                  <a:pt x="400050" y="383374"/>
                </a:lnTo>
                <a:cubicBezTo>
                  <a:pt x="400050" y="385457"/>
                  <a:pt x="399262" y="387286"/>
                  <a:pt x="397700" y="388848"/>
                </a:cubicBezTo>
                <a:cubicBezTo>
                  <a:pt x="396138" y="390410"/>
                  <a:pt x="394322" y="391197"/>
                  <a:pt x="392239" y="391197"/>
                </a:cubicBezTo>
                <a:lnTo>
                  <a:pt x="12496" y="391197"/>
                </a:lnTo>
                <a:cubicBezTo>
                  <a:pt x="10159" y="391197"/>
                  <a:pt x="8077" y="390410"/>
                  <a:pt x="6515" y="388848"/>
                </a:cubicBezTo>
                <a:cubicBezTo>
                  <a:pt x="4953" y="387286"/>
                  <a:pt x="4165" y="385457"/>
                  <a:pt x="4165" y="383374"/>
                </a:cubicBezTo>
                <a:lnTo>
                  <a:pt x="4165" y="332333"/>
                </a:lnTo>
                <a:cubicBezTo>
                  <a:pt x="4165" y="326859"/>
                  <a:pt x="6896" y="324002"/>
                  <a:pt x="12496" y="324002"/>
                </a:cubicBezTo>
                <a:lnTo>
                  <a:pt x="329730" y="324002"/>
                </a:lnTo>
                <a:lnTo>
                  <a:pt x="329730" y="67195"/>
                </a:lnTo>
                <a:lnTo>
                  <a:pt x="7810" y="67195"/>
                </a:lnTo>
                <a:cubicBezTo>
                  <a:pt x="2603" y="67195"/>
                  <a:pt x="0" y="64465"/>
                  <a:pt x="0" y="58864"/>
                </a:cubicBezTo>
                <a:lnTo>
                  <a:pt x="0" y="8330"/>
                </a:lnTo>
                <a:cubicBezTo>
                  <a:pt x="0" y="6248"/>
                  <a:pt x="775" y="4419"/>
                  <a:pt x="2337" y="2603"/>
                </a:cubicBezTo>
                <a:cubicBezTo>
                  <a:pt x="3911" y="914"/>
                  <a:pt x="5727" y="0"/>
                  <a:pt x="7810" y="0"/>
                </a:cubicBezTo>
                <a:lnTo>
                  <a:pt x="392239" y="0"/>
                </a:lnTo>
                <a:cubicBezTo>
                  <a:pt x="394322" y="0"/>
                  <a:pt x="396138" y="774"/>
                  <a:pt x="397700" y="2603"/>
                </a:cubicBezTo>
                <a:cubicBezTo>
                  <a:pt x="399262" y="4292"/>
                  <a:pt x="400050" y="6248"/>
                  <a:pt x="400050" y="833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209087" y="4916614"/>
            <a:ext cx="78130" cy="74485"/>
          </a:xfrm>
          <a:custGeom>
            <a:avLst/>
            <a:gdLst>
              <a:gd name="connsiteX0" fmla="*/ 0 w 78130"/>
              <a:gd name="connsiteY0" fmla="*/ 7810 h 74485"/>
              <a:gd name="connsiteX1" fmla="*/ 7810 w 78130"/>
              <a:gd name="connsiteY1" fmla="*/ 0 h 74485"/>
              <a:gd name="connsiteX2" fmla="*/ 70319 w 78130"/>
              <a:gd name="connsiteY2" fmla="*/ 0 h 74485"/>
              <a:gd name="connsiteX3" fmla="*/ 78130 w 78130"/>
              <a:gd name="connsiteY3" fmla="*/ 7810 h 74485"/>
              <a:gd name="connsiteX4" fmla="*/ 78130 w 78130"/>
              <a:gd name="connsiteY4" fmla="*/ 66675 h 74485"/>
              <a:gd name="connsiteX5" fmla="*/ 70319 w 78130"/>
              <a:gd name="connsiteY5" fmla="*/ 74485 h 74485"/>
              <a:gd name="connsiteX6" fmla="*/ 7810 w 78130"/>
              <a:gd name="connsiteY6" fmla="*/ 74485 h 74485"/>
              <a:gd name="connsiteX7" fmla="*/ 0 w 78130"/>
              <a:gd name="connsiteY7" fmla="*/ 66675 h 74485"/>
              <a:gd name="connsiteX8" fmla="*/ 0 w 78130"/>
              <a:gd name="connsiteY8" fmla="*/ 7810 h 744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8130" h="74485">
                <a:moveTo>
                  <a:pt x="0" y="7810"/>
                </a:moveTo>
                <a:cubicBezTo>
                  <a:pt x="0" y="2603"/>
                  <a:pt x="2603" y="0"/>
                  <a:pt x="7810" y="0"/>
                </a:cubicBezTo>
                <a:lnTo>
                  <a:pt x="70319" y="0"/>
                </a:lnTo>
                <a:cubicBezTo>
                  <a:pt x="75527" y="0"/>
                  <a:pt x="78130" y="2603"/>
                  <a:pt x="78130" y="7810"/>
                </a:cubicBezTo>
                <a:lnTo>
                  <a:pt x="78130" y="66675"/>
                </a:lnTo>
                <a:cubicBezTo>
                  <a:pt x="78130" y="71882"/>
                  <a:pt x="75527" y="74485"/>
                  <a:pt x="70319" y="74485"/>
                </a:cubicBezTo>
                <a:lnTo>
                  <a:pt x="7810" y="74485"/>
                </a:lnTo>
                <a:cubicBezTo>
                  <a:pt x="2603" y="74485"/>
                  <a:pt x="0" y="71882"/>
                  <a:pt x="0" y="66675"/>
                </a:cubicBezTo>
                <a:lnTo>
                  <a:pt x="0" y="781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04400" y="4601464"/>
            <a:ext cx="88024" cy="272427"/>
          </a:xfrm>
          <a:custGeom>
            <a:avLst/>
            <a:gdLst>
              <a:gd name="connsiteX0" fmla="*/ 79692 w 88024"/>
              <a:gd name="connsiteY0" fmla="*/ 0 h 272427"/>
              <a:gd name="connsiteX1" fmla="*/ 88024 w 88024"/>
              <a:gd name="connsiteY1" fmla="*/ 8864 h 272427"/>
              <a:gd name="connsiteX2" fmla="*/ 78130 w 88024"/>
              <a:gd name="connsiteY2" fmla="*/ 264096 h 272427"/>
              <a:gd name="connsiteX3" fmla="*/ 69799 w 88024"/>
              <a:gd name="connsiteY3" fmla="*/ 272427 h 272427"/>
              <a:gd name="connsiteX4" fmla="*/ 17704 w 88024"/>
              <a:gd name="connsiteY4" fmla="*/ 272427 h 272427"/>
              <a:gd name="connsiteX5" fmla="*/ 9373 w 88024"/>
              <a:gd name="connsiteY5" fmla="*/ 264096 h 272427"/>
              <a:gd name="connsiteX6" fmla="*/ 0 w 88024"/>
              <a:gd name="connsiteY6" fmla="*/ 8864 h 272427"/>
              <a:gd name="connsiteX7" fmla="*/ 7810 w 88024"/>
              <a:gd name="connsiteY7" fmla="*/ 0 h 272427"/>
              <a:gd name="connsiteX8" fmla="*/ 79692 w 88024"/>
              <a:gd name="connsiteY8" fmla="*/ 0 h 272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8024" h="272427">
                <a:moveTo>
                  <a:pt x="79692" y="0"/>
                </a:moveTo>
                <a:cubicBezTo>
                  <a:pt x="85166" y="0"/>
                  <a:pt x="88024" y="2869"/>
                  <a:pt x="88024" y="8864"/>
                </a:cubicBezTo>
                <a:lnTo>
                  <a:pt x="78130" y="264096"/>
                </a:lnTo>
                <a:cubicBezTo>
                  <a:pt x="78130" y="269569"/>
                  <a:pt x="75400" y="272427"/>
                  <a:pt x="69799" y="272427"/>
                </a:cubicBezTo>
                <a:lnTo>
                  <a:pt x="17704" y="272427"/>
                </a:lnTo>
                <a:cubicBezTo>
                  <a:pt x="12230" y="272427"/>
                  <a:pt x="9373" y="269697"/>
                  <a:pt x="9373" y="264096"/>
                </a:cubicBezTo>
                <a:lnTo>
                  <a:pt x="0" y="8864"/>
                </a:lnTo>
                <a:cubicBezTo>
                  <a:pt x="0" y="2997"/>
                  <a:pt x="2603" y="0"/>
                  <a:pt x="7810" y="0"/>
                </a:cubicBezTo>
                <a:lnTo>
                  <a:pt x="79692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9413799" y="4916614"/>
            <a:ext cx="78143" cy="74485"/>
          </a:xfrm>
          <a:custGeom>
            <a:avLst/>
            <a:gdLst>
              <a:gd name="connsiteX0" fmla="*/ 0 w 78143"/>
              <a:gd name="connsiteY0" fmla="*/ 7810 h 74485"/>
              <a:gd name="connsiteX1" fmla="*/ 7822 w 78143"/>
              <a:gd name="connsiteY1" fmla="*/ 0 h 74485"/>
              <a:gd name="connsiteX2" fmla="*/ 70319 w 78143"/>
              <a:gd name="connsiteY2" fmla="*/ 0 h 74485"/>
              <a:gd name="connsiteX3" fmla="*/ 78142 w 78143"/>
              <a:gd name="connsiteY3" fmla="*/ 7810 h 74485"/>
              <a:gd name="connsiteX4" fmla="*/ 78142 w 78143"/>
              <a:gd name="connsiteY4" fmla="*/ 66675 h 74485"/>
              <a:gd name="connsiteX5" fmla="*/ 70319 w 78143"/>
              <a:gd name="connsiteY5" fmla="*/ 74485 h 74485"/>
              <a:gd name="connsiteX6" fmla="*/ 7822 w 78143"/>
              <a:gd name="connsiteY6" fmla="*/ 74485 h 74485"/>
              <a:gd name="connsiteX7" fmla="*/ 0 w 78143"/>
              <a:gd name="connsiteY7" fmla="*/ 66675 h 74485"/>
              <a:gd name="connsiteX8" fmla="*/ 0 w 78143"/>
              <a:gd name="connsiteY8" fmla="*/ 7810 h 744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8143" h="74485">
                <a:moveTo>
                  <a:pt x="0" y="7810"/>
                </a:moveTo>
                <a:cubicBezTo>
                  <a:pt x="0" y="2603"/>
                  <a:pt x="2602" y="0"/>
                  <a:pt x="7822" y="0"/>
                </a:cubicBezTo>
                <a:lnTo>
                  <a:pt x="70319" y="0"/>
                </a:lnTo>
                <a:cubicBezTo>
                  <a:pt x="75539" y="0"/>
                  <a:pt x="78142" y="2603"/>
                  <a:pt x="78142" y="7810"/>
                </a:cubicBezTo>
                <a:lnTo>
                  <a:pt x="78142" y="66675"/>
                </a:lnTo>
                <a:cubicBezTo>
                  <a:pt x="78142" y="71882"/>
                  <a:pt x="75539" y="74485"/>
                  <a:pt x="70319" y="74485"/>
                </a:cubicBezTo>
                <a:lnTo>
                  <a:pt x="7822" y="74485"/>
                </a:lnTo>
                <a:cubicBezTo>
                  <a:pt x="2602" y="74485"/>
                  <a:pt x="0" y="71882"/>
                  <a:pt x="0" y="66675"/>
                </a:cubicBezTo>
                <a:lnTo>
                  <a:pt x="0" y="781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9409112" y="4601464"/>
            <a:ext cx="88036" cy="272427"/>
          </a:xfrm>
          <a:custGeom>
            <a:avLst/>
            <a:gdLst>
              <a:gd name="connsiteX0" fmla="*/ 79705 w 88036"/>
              <a:gd name="connsiteY0" fmla="*/ 0 h 272427"/>
              <a:gd name="connsiteX1" fmla="*/ 88036 w 88036"/>
              <a:gd name="connsiteY1" fmla="*/ 8864 h 272427"/>
              <a:gd name="connsiteX2" fmla="*/ 78143 w 88036"/>
              <a:gd name="connsiteY2" fmla="*/ 264096 h 272427"/>
              <a:gd name="connsiteX3" fmla="*/ 69798 w 88036"/>
              <a:gd name="connsiteY3" fmla="*/ 272427 h 272427"/>
              <a:gd name="connsiteX4" fmla="*/ 17716 w 88036"/>
              <a:gd name="connsiteY4" fmla="*/ 272427 h 272427"/>
              <a:gd name="connsiteX5" fmla="*/ 9372 w 88036"/>
              <a:gd name="connsiteY5" fmla="*/ 264096 h 272427"/>
              <a:gd name="connsiteX6" fmla="*/ 0 w 88036"/>
              <a:gd name="connsiteY6" fmla="*/ 8864 h 272427"/>
              <a:gd name="connsiteX7" fmla="*/ 7810 w 88036"/>
              <a:gd name="connsiteY7" fmla="*/ 0 h 272427"/>
              <a:gd name="connsiteX8" fmla="*/ 79705 w 88036"/>
              <a:gd name="connsiteY8" fmla="*/ 0 h 272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8036" h="272427">
                <a:moveTo>
                  <a:pt x="79705" y="0"/>
                </a:moveTo>
                <a:cubicBezTo>
                  <a:pt x="85166" y="0"/>
                  <a:pt x="88036" y="2869"/>
                  <a:pt x="88036" y="8864"/>
                </a:cubicBezTo>
                <a:lnTo>
                  <a:pt x="78143" y="264096"/>
                </a:lnTo>
                <a:cubicBezTo>
                  <a:pt x="78143" y="269569"/>
                  <a:pt x="75400" y="272427"/>
                  <a:pt x="69798" y="272427"/>
                </a:cubicBezTo>
                <a:lnTo>
                  <a:pt x="17716" y="272427"/>
                </a:lnTo>
                <a:cubicBezTo>
                  <a:pt x="12242" y="272427"/>
                  <a:pt x="9372" y="269697"/>
                  <a:pt x="9372" y="264096"/>
                </a:cubicBezTo>
                <a:lnTo>
                  <a:pt x="0" y="8864"/>
                </a:lnTo>
                <a:cubicBezTo>
                  <a:pt x="0" y="2997"/>
                  <a:pt x="2603" y="0"/>
                  <a:pt x="7810" y="0"/>
                </a:cubicBezTo>
                <a:lnTo>
                  <a:pt x="79705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4699000"/>
            <a:ext cx="850900" cy="3175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7670800"/>
            <a:ext cx="635000" cy="4191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06900" y="4648200"/>
            <a:ext cx="1422400" cy="33020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EB756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375400" y="-2272334"/>
            <a:ext cx="254000" cy="4413554"/>
          </a:xfrm>
          <a:custGeom>
            <a:avLst/>
            <a:gdLst>
              <a:gd name="connsiteX0" fmla="*/ 127000 w 254000"/>
              <a:gd name="connsiteY0" fmla="*/ 4286554 h 4413554"/>
              <a:gd name="connsiteX1" fmla="*/ 127000 w 254000"/>
              <a:gd name="connsiteY1" fmla="*/ 4159554 h 4413554"/>
              <a:gd name="connsiteX2" fmla="*/ 127000 w 254000"/>
              <a:gd name="connsiteY2" fmla="*/ 127000 h 44135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0" h="4413554">
                <a:moveTo>
                  <a:pt x="127000" y="4286554"/>
                </a:moveTo>
                <a:lnTo>
                  <a:pt x="127000" y="4159554"/>
                </a:lnTo>
                <a:lnTo>
                  <a:pt x="127000" y="127000"/>
                </a:lnTo>
              </a:path>
            </a:pathLst>
          </a:custGeom>
          <a:ln w="2540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029959" y="1887220"/>
            <a:ext cx="944880" cy="944879"/>
          </a:xfrm>
          <a:custGeom>
            <a:avLst/>
            <a:gdLst>
              <a:gd name="connsiteX0" fmla="*/ 0 w 944880"/>
              <a:gd name="connsiteY0" fmla="*/ 0 h 944879"/>
              <a:gd name="connsiteX1" fmla="*/ 472440 w 944880"/>
              <a:gd name="connsiteY1" fmla="*/ 944879 h 944879"/>
              <a:gd name="connsiteX2" fmla="*/ 944880 w 944880"/>
              <a:gd name="connsiteY2" fmla="*/ 0 h 944879"/>
              <a:gd name="connsiteX3" fmla="*/ 0 w 944880"/>
              <a:gd name="connsiteY3" fmla="*/ 0 h 9448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44880" h="944879">
                <a:moveTo>
                  <a:pt x="0" y="0"/>
                </a:moveTo>
                <a:lnTo>
                  <a:pt x="472440" y="944879"/>
                </a:lnTo>
                <a:lnTo>
                  <a:pt x="94488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1600" y="3251200"/>
            <a:ext cx="8648700" cy="1117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87800" y="4394200"/>
            <a:ext cx="7124700" cy="2413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070100" y="4368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25650" y="4324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070100" y="5905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25650" y="5861050"/>
            <a:ext cx="927103" cy="927100"/>
          </a:xfrm>
          <a:custGeom>
            <a:avLst/>
            <a:gdLst>
              <a:gd name="connsiteX0" fmla="*/ 759904 w 927103"/>
              <a:gd name="connsiteY0" fmla="*/ 167208 h 927100"/>
              <a:gd name="connsiteX1" fmla="*/ 759904 w 927103"/>
              <a:gd name="connsiteY1" fmla="*/ 759891 h 927100"/>
              <a:gd name="connsiteX2" fmla="*/ 167208 w 927103"/>
              <a:gd name="connsiteY2" fmla="*/ 759891 h 927100"/>
              <a:gd name="connsiteX3" fmla="*/ 167208 w 927103"/>
              <a:gd name="connsiteY3" fmla="*/ 167208 h 927100"/>
              <a:gd name="connsiteX4" fmla="*/ 759904 w 927103"/>
              <a:gd name="connsiteY4" fmla="*/ 167208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0">
                <a:moveTo>
                  <a:pt x="759904" y="167208"/>
                </a:moveTo>
                <a:cubicBezTo>
                  <a:pt x="923569" y="330873"/>
                  <a:pt x="923569" y="596226"/>
                  <a:pt x="759904" y="759891"/>
                </a:cubicBezTo>
                <a:cubicBezTo>
                  <a:pt x="596226" y="923569"/>
                  <a:pt x="330873" y="923569"/>
                  <a:pt x="167208" y="759891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070100" y="74421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25650" y="73977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438400" y="5156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240279" y="54785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38400" y="5478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438400" y="67056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240279" y="70279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438400" y="70279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924300" y="43942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879850" y="43497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245662" y="469853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245662" y="48813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851900" y="11684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807450" y="11239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39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39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6159500" y="11684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115050" y="11239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39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39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4699000"/>
            <a:ext cx="850900" cy="3175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7670800"/>
            <a:ext cx="635000" cy="4191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89100" y="927100"/>
            <a:ext cx="4787900" cy="12065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32600" y="1358900"/>
            <a:ext cx="1016000" cy="4826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334500" y="1422400"/>
            <a:ext cx="1422400" cy="3302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746500" y="2209800"/>
            <a:ext cx="5803900" cy="10668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406900" y="4648200"/>
            <a:ext cx="1422400" cy="33020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070100" y="4368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25650" y="4324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070100" y="5905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25650" y="5861050"/>
            <a:ext cx="927103" cy="927100"/>
          </a:xfrm>
          <a:custGeom>
            <a:avLst/>
            <a:gdLst>
              <a:gd name="connsiteX0" fmla="*/ 759904 w 927103"/>
              <a:gd name="connsiteY0" fmla="*/ 167208 h 927100"/>
              <a:gd name="connsiteX1" fmla="*/ 759904 w 927103"/>
              <a:gd name="connsiteY1" fmla="*/ 759891 h 927100"/>
              <a:gd name="connsiteX2" fmla="*/ 167208 w 927103"/>
              <a:gd name="connsiteY2" fmla="*/ 759891 h 927100"/>
              <a:gd name="connsiteX3" fmla="*/ 167208 w 927103"/>
              <a:gd name="connsiteY3" fmla="*/ 167208 h 927100"/>
              <a:gd name="connsiteX4" fmla="*/ 759904 w 927103"/>
              <a:gd name="connsiteY4" fmla="*/ 167208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0">
                <a:moveTo>
                  <a:pt x="759904" y="167208"/>
                </a:moveTo>
                <a:cubicBezTo>
                  <a:pt x="923569" y="330873"/>
                  <a:pt x="923569" y="596226"/>
                  <a:pt x="759904" y="759891"/>
                </a:cubicBezTo>
                <a:cubicBezTo>
                  <a:pt x="596226" y="923569"/>
                  <a:pt x="330873" y="923569"/>
                  <a:pt x="167208" y="759891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070100" y="74421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25650" y="73977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438400" y="5156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240279" y="54785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38400" y="5478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438400" y="67056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240279" y="70279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438400" y="70279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924300" y="43942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879850" y="43497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245662" y="469853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245662" y="48813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289800" y="43942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245350" y="43497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6614464" y="4704880"/>
            <a:ext cx="347371" cy="63843"/>
          </a:xfrm>
          <a:custGeom>
            <a:avLst/>
            <a:gdLst>
              <a:gd name="connsiteX0" fmla="*/ 0 w 347371"/>
              <a:gd name="connsiteY0" fmla="*/ 63842 h 63843"/>
              <a:gd name="connsiteX1" fmla="*/ 0 w 347371"/>
              <a:gd name="connsiteY1" fmla="*/ 0 h 63843"/>
              <a:gd name="connsiteX2" fmla="*/ 347371 w 347371"/>
              <a:gd name="connsiteY2" fmla="*/ 0 h 63843"/>
              <a:gd name="connsiteX3" fmla="*/ 347371 w 347371"/>
              <a:gd name="connsiteY3" fmla="*/ 63842 h 63843"/>
              <a:gd name="connsiteX4" fmla="*/ 0 w 347371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3843">
                <a:moveTo>
                  <a:pt x="0" y="63842"/>
                </a:moveTo>
                <a:lnTo>
                  <a:pt x="0" y="0"/>
                </a:lnTo>
                <a:lnTo>
                  <a:pt x="347371" y="0"/>
                </a:lnTo>
                <a:lnTo>
                  <a:pt x="347371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614464" y="4887709"/>
            <a:ext cx="347371" cy="64071"/>
          </a:xfrm>
          <a:custGeom>
            <a:avLst/>
            <a:gdLst>
              <a:gd name="connsiteX0" fmla="*/ 0 w 347371"/>
              <a:gd name="connsiteY0" fmla="*/ 64071 h 64071"/>
              <a:gd name="connsiteX1" fmla="*/ 0 w 347371"/>
              <a:gd name="connsiteY1" fmla="*/ 0 h 64071"/>
              <a:gd name="connsiteX2" fmla="*/ 347371 w 347371"/>
              <a:gd name="connsiteY2" fmla="*/ 0 h 64071"/>
              <a:gd name="connsiteX3" fmla="*/ 347371 w 347371"/>
              <a:gd name="connsiteY3" fmla="*/ 64071 h 64071"/>
              <a:gd name="connsiteX4" fmla="*/ 0 w 347371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4071">
                <a:moveTo>
                  <a:pt x="0" y="64071"/>
                </a:moveTo>
                <a:lnTo>
                  <a:pt x="0" y="0"/>
                </a:lnTo>
                <a:lnTo>
                  <a:pt x="347371" y="0"/>
                </a:lnTo>
                <a:lnTo>
                  <a:pt x="347371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4699000"/>
            <a:ext cx="850900" cy="3175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7670800"/>
            <a:ext cx="635000" cy="4191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07000" y="685800"/>
            <a:ext cx="3517900" cy="26670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06900" y="4648200"/>
            <a:ext cx="1422400" cy="3302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962900" y="4584700"/>
            <a:ext cx="1016000" cy="482600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533900" y="42799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489450" y="42354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899400" y="42799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854950" y="42354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224064" y="4590580"/>
            <a:ext cx="347371" cy="63843"/>
          </a:xfrm>
          <a:custGeom>
            <a:avLst/>
            <a:gdLst>
              <a:gd name="connsiteX0" fmla="*/ 0 w 347371"/>
              <a:gd name="connsiteY0" fmla="*/ 63842 h 63843"/>
              <a:gd name="connsiteX1" fmla="*/ 0 w 347371"/>
              <a:gd name="connsiteY1" fmla="*/ 0 h 63843"/>
              <a:gd name="connsiteX2" fmla="*/ 347371 w 347371"/>
              <a:gd name="connsiteY2" fmla="*/ 0 h 63843"/>
              <a:gd name="connsiteX3" fmla="*/ 347371 w 347371"/>
              <a:gd name="connsiteY3" fmla="*/ 63842 h 63843"/>
              <a:gd name="connsiteX4" fmla="*/ 0 w 347371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3843">
                <a:moveTo>
                  <a:pt x="0" y="63842"/>
                </a:moveTo>
                <a:lnTo>
                  <a:pt x="0" y="0"/>
                </a:lnTo>
                <a:lnTo>
                  <a:pt x="347371" y="0"/>
                </a:lnTo>
                <a:lnTo>
                  <a:pt x="347371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224064" y="4773409"/>
            <a:ext cx="347371" cy="64071"/>
          </a:xfrm>
          <a:custGeom>
            <a:avLst/>
            <a:gdLst>
              <a:gd name="connsiteX0" fmla="*/ 0 w 347371"/>
              <a:gd name="connsiteY0" fmla="*/ 64071 h 64071"/>
              <a:gd name="connsiteX1" fmla="*/ 0 w 347371"/>
              <a:gd name="connsiteY1" fmla="*/ 0 h 64071"/>
              <a:gd name="connsiteX2" fmla="*/ 347371 w 347371"/>
              <a:gd name="connsiteY2" fmla="*/ 0 h 64071"/>
              <a:gd name="connsiteX3" fmla="*/ 347371 w 347371"/>
              <a:gd name="connsiteY3" fmla="*/ 64071 h 64071"/>
              <a:gd name="connsiteX4" fmla="*/ 0 w 347371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4071">
                <a:moveTo>
                  <a:pt x="0" y="64071"/>
                </a:moveTo>
                <a:lnTo>
                  <a:pt x="0" y="0"/>
                </a:lnTo>
                <a:lnTo>
                  <a:pt x="347371" y="0"/>
                </a:lnTo>
                <a:lnTo>
                  <a:pt x="347371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679700" y="4254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635250" y="4210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858564" y="459058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858564" y="47734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21200" y="1219200"/>
            <a:ext cx="4330700" cy="16764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27400" y="6731000"/>
            <a:ext cx="6286500" cy="8001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7721600"/>
            <a:ext cx="11214100" cy="7747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274868" y="1028700"/>
            <a:ext cx="7031431" cy="2568181"/>
          </a:xfrm>
          <a:custGeom>
            <a:avLst/>
            <a:gdLst>
              <a:gd name="connsiteX0" fmla="*/ 783031 w 7031431"/>
              <a:gd name="connsiteY0" fmla="*/ 0 h 2568181"/>
              <a:gd name="connsiteX1" fmla="*/ 529031 w 7031431"/>
              <a:gd name="connsiteY1" fmla="*/ 254000 h 2568181"/>
              <a:gd name="connsiteX2" fmla="*/ 529031 w 7031431"/>
              <a:gd name="connsiteY2" fmla="*/ 1944293 h 2568181"/>
              <a:gd name="connsiteX3" fmla="*/ 0 w 7031431"/>
              <a:gd name="connsiteY3" fmla="*/ 2568181 h 2568181"/>
              <a:gd name="connsiteX4" fmla="*/ 865581 w 7031431"/>
              <a:gd name="connsiteY4" fmla="*/ 2311400 h 2568181"/>
              <a:gd name="connsiteX5" fmla="*/ 6777431 w 7031431"/>
              <a:gd name="connsiteY5" fmla="*/ 2311400 h 2568181"/>
              <a:gd name="connsiteX6" fmla="*/ 7031431 w 7031431"/>
              <a:gd name="connsiteY6" fmla="*/ 2057400 h 2568181"/>
              <a:gd name="connsiteX7" fmla="*/ 7031431 w 7031431"/>
              <a:gd name="connsiteY7" fmla="*/ 254000 h 2568181"/>
              <a:gd name="connsiteX8" fmla="*/ 6777431 w 7031431"/>
              <a:gd name="connsiteY8" fmla="*/ 0 h 2568181"/>
              <a:gd name="connsiteX9" fmla="*/ 783031 w 7031431"/>
              <a:gd name="connsiteY9" fmla="*/ 0 h 25681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7031431" h="2568181">
                <a:moveTo>
                  <a:pt x="783031" y="0"/>
                </a:moveTo>
                <a:cubicBezTo>
                  <a:pt x="642747" y="0"/>
                  <a:pt x="529031" y="113715"/>
                  <a:pt x="529031" y="254000"/>
                </a:cubicBezTo>
                <a:lnTo>
                  <a:pt x="529031" y="1944293"/>
                </a:lnTo>
                <a:lnTo>
                  <a:pt x="0" y="2568181"/>
                </a:lnTo>
                <a:lnTo>
                  <a:pt x="865581" y="2311400"/>
                </a:lnTo>
                <a:lnTo>
                  <a:pt x="6777431" y="2311400"/>
                </a:lnTo>
                <a:cubicBezTo>
                  <a:pt x="6917715" y="2311400"/>
                  <a:pt x="7031431" y="2197684"/>
                  <a:pt x="7031431" y="2057400"/>
                </a:cubicBezTo>
                <a:lnTo>
                  <a:pt x="7031431" y="254000"/>
                </a:lnTo>
                <a:cubicBezTo>
                  <a:pt x="7031431" y="113715"/>
                  <a:pt x="6917715" y="0"/>
                  <a:pt x="6777431" y="0"/>
                </a:cubicBezTo>
                <a:lnTo>
                  <a:pt x="783031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" y="3314700"/>
            <a:ext cx="5257800" cy="64389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51600" y="1511300"/>
            <a:ext cx="5321300" cy="5207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15100" y="2336800"/>
            <a:ext cx="3644900" cy="508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070100" y="4368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25650" y="4324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070100" y="5905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25650" y="5861050"/>
            <a:ext cx="927103" cy="927100"/>
          </a:xfrm>
          <a:custGeom>
            <a:avLst/>
            <a:gdLst>
              <a:gd name="connsiteX0" fmla="*/ 759904 w 927103"/>
              <a:gd name="connsiteY0" fmla="*/ 167208 h 927100"/>
              <a:gd name="connsiteX1" fmla="*/ 759904 w 927103"/>
              <a:gd name="connsiteY1" fmla="*/ 759891 h 927100"/>
              <a:gd name="connsiteX2" fmla="*/ 167208 w 927103"/>
              <a:gd name="connsiteY2" fmla="*/ 759891 h 927100"/>
              <a:gd name="connsiteX3" fmla="*/ 167208 w 927103"/>
              <a:gd name="connsiteY3" fmla="*/ 167208 h 927100"/>
              <a:gd name="connsiteX4" fmla="*/ 759904 w 927103"/>
              <a:gd name="connsiteY4" fmla="*/ 167208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0">
                <a:moveTo>
                  <a:pt x="759904" y="167208"/>
                </a:moveTo>
                <a:cubicBezTo>
                  <a:pt x="923569" y="330873"/>
                  <a:pt x="923569" y="596226"/>
                  <a:pt x="759904" y="759891"/>
                </a:cubicBezTo>
                <a:cubicBezTo>
                  <a:pt x="596226" y="923569"/>
                  <a:pt x="330873" y="923569"/>
                  <a:pt x="167208" y="759891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070100" y="74421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25650" y="73977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438400" y="5156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240279" y="54785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38400" y="5478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438400" y="67056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240279" y="70279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438400" y="70279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924300" y="43942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879850" y="43497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245662" y="469853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245662" y="48813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289800" y="43942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245350" y="43497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6614464" y="4704880"/>
            <a:ext cx="347371" cy="63843"/>
          </a:xfrm>
          <a:custGeom>
            <a:avLst/>
            <a:gdLst>
              <a:gd name="connsiteX0" fmla="*/ 0 w 347371"/>
              <a:gd name="connsiteY0" fmla="*/ 63842 h 63843"/>
              <a:gd name="connsiteX1" fmla="*/ 0 w 347371"/>
              <a:gd name="connsiteY1" fmla="*/ 0 h 63843"/>
              <a:gd name="connsiteX2" fmla="*/ 347371 w 347371"/>
              <a:gd name="connsiteY2" fmla="*/ 0 h 63843"/>
              <a:gd name="connsiteX3" fmla="*/ 347371 w 347371"/>
              <a:gd name="connsiteY3" fmla="*/ 63842 h 63843"/>
              <a:gd name="connsiteX4" fmla="*/ 0 w 347371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3843">
                <a:moveTo>
                  <a:pt x="0" y="63842"/>
                </a:moveTo>
                <a:lnTo>
                  <a:pt x="0" y="0"/>
                </a:lnTo>
                <a:lnTo>
                  <a:pt x="347371" y="0"/>
                </a:lnTo>
                <a:lnTo>
                  <a:pt x="347371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614464" y="4887709"/>
            <a:ext cx="347371" cy="64071"/>
          </a:xfrm>
          <a:custGeom>
            <a:avLst/>
            <a:gdLst>
              <a:gd name="connsiteX0" fmla="*/ 0 w 347371"/>
              <a:gd name="connsiteY0" fmla="*/ 64071 h 64071"/>
              <a:gd name="connsiteX1" fmla="*/ 0 w 347371"/>
              <a:gd name="connsiteY1" fmla="*/ 0 h 64071"/>
              <a:gd name="connsiteX2" fmla="*/ 347371 w 347371"/>
              <a:gd name="connsiteY2" fmla="*/ 0 h 64071"/>
              <a:gd name="connsiteX3" fmla="*/ 347371 w 347371"/>
              <a:gd name="connsiteY3" fmla="*/ 64071 h 64071"/>
              <a:gd name="connsiteX4" fmla="*/ 0 w 347371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4071">
                <a:moveTo>
                  <a:pt x="0" y="64071"/>
                </a:moveTo>
                <a:lnTo>
                  <a:pt x="0" y="0"/>
                </a:lnTo>
                <a:lnTo>
                  <a:pt x="347371" y="0"/>
                </a:lnTo>
                <a:lnTo>
                  <a:pt x="347371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769100" y="12192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724650" y="11747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4699000"/>
            <a:ext cx="850900" cy="3175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7670800"/>
            <a:ext cx="635000" cy="4191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9600" y="1054100"/>
            <a:ext cx="8928100" cy="22606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06900" y="4648200"/>
            <a:ext cx="1422400" cy="3302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962900" y="4584700"/>
            <a:ext cx="1016000" cy="48260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070100" y="4368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25650" y="4324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070100" y="5905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25650" y="5861050"/>
            <a:ext cx="927103" cy="927100"/>
          </a:xfrm>
          <a:custGeom>
            <a:avLst/>
            <a:gdLst>
              <a:gd name="connsiteX0" fmla="*/ 759904 w 927103"/>
              <a:gd name="connsiteY0" fmla="*/ 167208 h 927100"/>
              <a:gd name="connsiteX1" fmla="*/ 759904 w 927103"/>
              <a:gd name="connsiteY1" fmla="*/ 759891 h 927100"/>
              <a:gd name="connsiteX2" fmla="*/ 167208 w 927103"/>
              <a:gd name="connsiteY2" fmla="*/ 759891 h 927100"/>
              <a:gd name="connsiteX3" fmla="*/ 167208 w 927103"/>
              <a:gd name="connsiteY3" fmla="*/ 167208 h 927100"/>
              <a:gd name="connsiteX4" fmla="*/ 759904 w 927103"/>
              <a:gd name="connsiteY4" fmla="*/ 167208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0">
                <a:moveTo>
                  <a:pt x="759904" y="167208"/>
                </a:moveTo>
                <a:cubicBezTo>
                  <a:pt x="923569" y="330873"/>
                  <a:pt x="923569" y="596226"/>
                  <a:pt x="759904" y="759891"/>
                </a:cubicBezTo>
                <a:cubicBezTo>
                  <a:pt x="596226" y="923569"/>
                  <a:pt x="330873" y="923569"/>
                  <a:pt x="167208" y="759891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070100" y="74421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25650" y="73977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438400" y="5156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240279" y="54785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38400" y="5478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438400" y="67056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240279" y="70279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438400" y="70279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924300" y="43942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879850" y="43497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245662" y="469853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245662" y="48813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346700" y="28575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302250" y="28130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671364" y="316818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671364" y="33510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492500" y="2832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448050" y="2787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861487" y="3472192"/>
            <a:ext cx="794588" cy="794588"/>
          </a:xfrm>
          <a:custGeom>
            <a:avLst/>
            <a:gdLst>
              <a:gd name="connsiteX0" fmla="*/ 743788 w 794588"/>
              <a:gd name="connsiteY0" fmla="*/ 50800 h 794588"/>
              <a:gd name="connsiteX1" fmla="*/ 86728 w 794588"/>
              <a:gd name="connsiteY1" fmla="*/ 707872 h 794588"/>
              <a:gd name="connsiteX2" fmla="*/ 50800 w 794588"/>
              <a:gd name="connsiteY2" fmla="*/ 743788 h 794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4588" h="794588">
                <a:moveTo>
                  <a:pt x="743788" y="50800"/>
                </a:moveTo>
                <a:lnTo>
                  <a:pt x="86728" y="707872"/>
                </a:lnTo>
                <a:lnTo>
                  <a:pt x="50800" y="743788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663926" y="3989171"/>
            <a:ext cx="475170" cy="475170"/>
          </a:xfrm>
          <a:custGeom>
            <a:avLst/>
            <a:gdLst>
              <a:gd name="connsiteX0" fmla="*/ 144195 w 475170"/>
              <a:gd name="connsiteY0" fmla="*/ 50800 h 475170"/>
              <a:gd name="connsiteX1" fmla="*/ 50800 w 475170"/>
              <a:gd name="connsiteY1" fmla="*/ 424370 h 475170"/>
              <a:gd name="connsiteX2" fmla="*/ 424370 w 475170"/>
              <a:gd name="connsiteY2" fmla="*/ 330987 h 4751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170" h="475170">
                <a:moveTo>
                  <a:pt x="144195" y="50800"/>
                </a:moveTo>
                <a:lnTo>
                  <a:pt x="50800" y="424370"/>
                </a:lnTo>
                <a:lnTo>
                  <a:pt x="424370" y="330987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663926" y="4129265"/>
            <a:ext cx="335089" cy="335076"/>
          </a:xfrm>
          <a:custGeom>
            <a:avLst/>
            <a:gdLst>
              <a:gd name="connsiteX0" fmla="*/ 284289 w 335089"/>
              <a:gd name="connsiteY0" fmla="*/ 50800 h 335076"/>
              <a:gd name="connsiteX1" fmla="*/ 50800 w 335089"/>
              <a:gd name="connsiteY1" fmla="*/ 284276 h 335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089" h="335076">
                <a:moveTo>
                  <a:pt x="284289" y="50800"/>
                </a:moveTo>
                <a:lnTo>
                  <a:pt x="50800" y="284276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3100" y="3073400"/>
            <a:ext cx="977900" cy="4064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7670800"/>
            <a:ext cx="635000" cy="4191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06900" y="4648200"/>
            <a:ext cx="1422400" cy="3302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19800" y="3048000"/>
            <a:ext cx="1016000" cy="482600"/>
          </a:xfrm>
          <a:prstGeom prst="rect">
            <a:avLst/>
          </a:prstGeom>
          <a:noFill/>
        </p:spPr>
      </p:pic>
      <p:pic>
        <p:nvPicPr>
          <p:cNvPr id="102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331200" y="2679700"/>
            <a:ext cx="3695700" cy="10668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070100" y="4368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25650" y="4324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070100" y="5905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25650" y="5861050"/>
            <a:ext cx="927103" cy="927100"/>
          </a:xfrm>
          <a:custGeom>
            <a:avLst/>
            <a:gdLst>
              <a:gd name="connsiteX0" fmla="*/ 759904 w 927103"/>
              <a:gd name="connsiteY0" fmla="*/ 167208 h 927100"/>
              <a:gd name="connsiteX1" fmla="*/ 759904 w 927103"/>
              <a:gd name="connsiteY1" fmla="*/ 759891 h 927100"/>
              <a:gd name="connsiteX2" fmla="*/ 167208 w 927103"/>
              <a:gd name="connsiteY2" fmla="*/ 759891 h 927100"/>
              <a:gd name="connsiteX3" fmla="*/ 167208 w 927103"/>
              <a:gd name="connsiteY3" fmla="*/ 167208 h 927100"/>
              <a:gd name="connsiteX4" fmla="*/ 759904 w 927103"/>
              <a:gd name="connsiteY4" fmla="*/ 167208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0">
                <a:moveTo>
                  <a:pt x="759904" y="167208"/>
                </a:moveTo>
                <a:cubicBezTo>
                  <a:pt x="923569" y="330873"/>
                  <a:pt x="923569" y="596226"/>
                  <a:pt x="759904" y="759891"/>
                </a:cubicBezTo>
                <a:cubicBezTo>
                  <a:pt x="596226" y="923569"/>
                  <a:pt x="330873" y="923569"/>
                  <a:pt x="167208" y="759891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070100" y="74421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25650" y="73977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438400" y="5156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240279" y="54785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38400" y="5478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438400" y="67056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240279" y="70279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438400" y="70279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104900" y="9017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89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89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060450" y="8572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39"/>
                  <a:pt x="129739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39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39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245662" y="469853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245662" y="48813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346700" y="28575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302250" y="28130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671364" y="316818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671364" y="33510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492500" y="2832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448050" y="2787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861487" y="3472192"/>
            <a:ext cx="794588" cy="794588"/>
          </a:xfrm>
          <a:custGeom>
            <a:avLst/>
            <a:gdLst>
              <a:gd name="connsiteX0" fmla="*/ 743788 w 794588"/>
              <a:gd name="connsiteY0" fmla="*/ 50800 h 794588"/>
              <a:gd name="connsiteX1" fmla="*/ 86728 w 794588"/>
              <a:gd name="connsiteY1" fmla="*/ 707872 h 794588"/>
              <a:gd name="connsiteX2" fmla="*/ 50800 w 794588"/>
              <a:gd name="connsiteY2" fmla="*/ 743788 h 794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4588" h="794588">
                <a:moveTo>
                  <a:pt x="743788" y="50800"/>
                </a:moveTo>
                <a:lnTo>
                  <a:pt x="86728" y="707872"/>
                </a:lnTo>
                <a:lnTo>
                  <a:pt x="50800" y="743788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663926" y="3989171"/>
            <a:ext cx="475170" cy="475170"/>
          </a:xfrm>
          <a:custGeom>
            <a:avLst/>
            <a:gdLst>
              <a:gd name="connsiteX0" fmla="*/ 144195 w 475170"/>
              <a:gd name="connsiteY0" fmla="*/ 50800 h 475170"/>
              <a:gd name="connsiteX1" fmla="*/ 50800 w 475170"/>
              <a:gd name="connsiteY1" fmla="*/ 424370 h 475170"/>
              <a:gd name="connsiteX2" fmla="*/ 424370 w 475170"/>
              <a:gd name="connsiteY2" fmla="*/ 330987 h 4751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170" h="475170">
                <a:moveTo>
                  <a:pt x="144195" y="50800"/>
                </a:moveTo>
                <a:lnTo>
                  <a:pt x="50800" y="424370"/>
                </a:lnTo>
                <a:lnTo>
                  <a:pt x="424370" y="330987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663926" y="4129265"/>
            <a:ext cx="335089" cy="335076"/>
          </a:xfrm>
          <a:custGeom>
            <a:avLst/>
            <a:gdLst>
              <a:gd name="connsiteX0" fmla="*/ 284289 w 335089"/>
              <a:gd name="connsiteY0" fmla="*/ 50800 h 335076"/>
              <a:gd name="connsiteX1" fmla="*/ 50800 w 335089"/>
              <a:gd name="connsiteY1" fmla="*/ 284276 h 335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089" h="335076">
                <a:moveTo>
                  <a:pt x="284289" y="50800"/>
                </a:moveTo>
                <a:lnTo>
                  <a:pt x="50800" y="284276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924300" y="43942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879850" y="43497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7500" y="1155700"/>
            <a:ext cx="1422400" cy="3302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3100" y="3073400"/>
            <a:ext cx="977900" cy="406400"/>
          </a:xfrm>
          <a:prstGeom prst="rect">
            <a:avLst/>
          </a:prstGeom>
          <a:noFill/>
        </p:spPr>
      </p:pic>
      <p:pic>
        <p:nvPicPr>
          <p:cNvPr id="102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7670800"/>
            <a:ext cx="635000" cy="419100"/>
          </a:xfrm>
          <a:prstGeom prst="rect">
            <a:avLst/>
          </a:prstGeom>
          <a:noFill/>
        </p:spPr>
      </p:pic>
      <p:pic>
        <p:nvPicPr>
          <p:cNvPr id="102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32200" y="711200"/>
            <a:ext cx="8928100" cy="1066800"/>
          </a:xfrm>
          <a:prstGeom prst="rect">
            <a:avLst/>
          </a:prstGeom>
          <a:noFill/>
        </p:spPr>
      </p:pic>
      <p:pic>
        <p:nvPicPr>
          <p:cNvPr id="1026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19800" y="3048000"/>
            <a:ext cx="1016000" cy="482600"/>
          </a:xfrm>
          <a:prstGeom prst="rect">
            <a:avLst/>
          </a:prstGeom>
          <a:noFill/>
        </p:spPr>
      </p:pic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406900" y="4648200"/>
            <a:ext cx="1422400" cy="330200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070100" y="4368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025650" y="4324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070100" y="5905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25650" y="5861050"/>
            <a:ext cx="927103" cy="927100"/>
          </a:xfrm>
          <a:custGeom>
            <a:avLst/>
            <a:gdLst>
              <a:gd name="connsiteX0" fmla="*/ 759904 w 927103"/>
              <a:gd name="connsiteY0" fmla="*/ 167208 h 927100"/>
              <a:gd name="connsiteX1" fmla="*/ 759904 w 927103"/>
              <a:gd name="connsiteY1" fmla="*/ 759891 h 927100"/>
              <a:gd name="connsiteX2" fmla="*/ 167208 w 927103"/>
              <a:gd name="connsiteY2" fmla="*/ 759891 h 927100"/>
              <a:gd name="connsiteX3" fmla="*/ 167208 w 927103"/>
              <a:gd name="connsiteY3" fmla="*/ 167208 h 927100"/>
              <a:gd name="connsiteX4" fmla="*/ 759904 w 927103"/>
              <a:gd name="connsiteY4" fmla="*/ 167208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0">
                <a:moveTo>
                  <a:pt x="759904" y="167208"/>
                </a:moveTo>
                <a:cubicBezTo>
                  <a:pt x="923569" y="330873"/>
                  <a:pt x="923569" y="596226"/>
                  <a:pt x="759904" y="759891"/>
                </a:cubicBezTo>
                <a:cubicBezTo>
                  <a:pt x="596226" y="923569"/>
                  <a:pt x="330873" y="923569"/>
                  <a:pt x="167208" y="759891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070100" y="74421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25650" y="73977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438400" y="5156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240279" y="54785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38400" y="5478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438400" y="67056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240279" y="70279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438400" y="70279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245662" y="171403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245662" y="18968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346700" y="28575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302250" y="28130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671364" y="316818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671364" y="33510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92500" y="2832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448050" y="2787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861487" y="3472192"/>
            <a:ext cx="794588" cy="794588"/>
          </a:xfrm>
          <a:custGeom>
            <a:avLst/>
            <a:gdLst>
              <a:gd name="connsiteX0" fmla="*/ 743788 w 794588"/>
              <a:gd name="connsiteY0" fmla="*/ 50800 h 794588"/>
              <a:gd name="connsiteX1" fmla="*/ 86728 w 794588"/>
              <a:gd name="connsiteY1" fmla="*/ 707872 h 794588"/>
              <a:gd name="connsiteX2" fmla="*/ 50800 w 794588"/>
              <a:gd name="connsiteY2" fmla="*/ 743788 h 794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4588" h="794588">
                <a:moveTo>
                  <a:pt x="743788" y="50800"/>
                </a:moveTo>
                <a:lnTo>
                  <a:pt x="86728" y="707872"/>
                </a:lnTo>
                <a:lnTo>
                  <a:pt x="50800" y="743788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2663926" y="3989171"/>
            <a:ext cx="475170" cy="475170"/>
          </a:xfrm>
          <a:custGeom>
            <a:avLst/>
            <a:gdLst>
              <a:gd name="connsiteX0" fmla="*/ 144195 w 475170"/>
              <a:gd name="connsiteY0" fmla="*/ 50800 h 475170"/>
              <a:gd name="connsiteX1" fmla="*/ 50800 w 475170"/>
              <a:gd name="connsiteY1" fmla="*/ 424370 h 475170"/>
              <a:gd name="connsiteX2" fmla="*/ 424370 w 475170"/>
              <a:gd name="connsiteY2" fmla="*/ 330987 h 4751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170" h="475170">
                <a:moveTo>
                  <a:pt x="144195" y="50800"/>
                </a:moveTo>
                <a:lnTo>
                  <a:pt x="50800" y="424370"/>
                </a:lnTo>
                <a:lnTo>
                  <a:pt x="424370" y="330987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663926" y="4129265"/>
            <a:ext cx="335089" cy="335076"/>
          </a:xfrm>
          <a:custGeom>
            <a:avLst/>
            <a:gdLst>
              <a:gd name="connsiteX0" fmla="*/ 284289 w 335089"/>
              <a:gd name="connsiteY0" fmla="*/ 50800 h 335076"/>
              <a:gd name="connsiteX1" fmla="*/ 50800 w 335089"/>
              <a:gd name="connsiteY1" fmla="*/ 284276 h 335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089" h="335076">
                <a:moveTo>
                  <a:pt x="284289" y="50800"/>
                </a:moveTo>
                <a:lnTo>
                  <a:pt x="50800" y="284276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3924300" y="14097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3879850" y="13652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070100" y="13842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025650" y="13398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437739" y="2198623"/>
            <a:ext cx="101600" cy="1920506"/>
          </a:xfrm>
          <a:custGeom>
            <a:avLst/>
            <a:gdLst>
              <a:gd name="connsiteX0" fmla="*/ 50800 w 101600"/>
              <a:gd name="connsiteY0" fmla="*/ 50800 h 1920506"/>
              <a:gd name="connsiteX1" fmla="*/ 50800 w 101600"/>
              <a:gd name="connsiteY1" fmla="*/ 1818906 h 1920506"/>
              <a:gd name="connsiteX2" fmla="*/ 50800 w 101600"/>
              <a:gd name="connsiteY2" fmla="*/ 1869706 h 19205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1920506">
                <a:moveTo>
                  <a:pt x="50800" y="50800"/>
                </a:moveTo>
                <a:lnTo>
                  <a:pt x="50800" y="1818906"/>
                </a:lnTo>
                <a:lnTo>
                  <a:pt x="50800" y="1869706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2239619" y="3966730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2437739" y="3966730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7F2F3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5524531" y="4737100"/>
            <a:ext cx="3402107" cy="2060181"/>
          </a:xfrm>
          <a:custGeom>
            <a:avLst/>
            <a:gdLst>
              <a:gd name="connsiteX0" fmla="*/ 1701768 w 3402107"/>
              <a:gd name="connsiteY0" fmla="*/ 0 h 2060181"/>
              <a:gd name="connsiteX1" fmla="*/ 498443 w 3402107"/>
              <a:gd name="connsiteY1" fmla="*/ 292100 h 2060181"/>
              <a:gd name="connsiteX2" fmla="*/ 498443 w 3402107"/>
              <a:gd name="connsiteY2" fmla="*/ 1701800 h 2060181"/>
              <a:gd name="connsiteX3" fmla="*/ 2500674 w 3402107"/>
              <a:gd name="connsiteY3" fmla="*/ 1877212 h 2060181"/>
              <a:gd name="connsiteX4" fmla="*/ 3237274 w 3402107"/>
              <a:gd name="connsiteY4" fmla="*/ 2060181 h 2060181"/>
              <a:gd name="connsiteX5" fmla="*/ 2964224 w 3402107"/>
              <a:gd name="connsiteY5" fmla="*/ 1663700 h 2060181"/>
              <a:gd name="connsiteX6" fmla="*/ 2905093 w 3402107"/>
              <a:gd name="connsiteY6" fmla="*/ 292100 h 2060181"/>
              <a:gd name="connsiteX7" fmla="*/ 1701768 w 3402107"/>
              <a:gd name="connsiteY7" fmla="*/ 0 h 20601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402107" h="2060181">
                <a:moveTo>
                  <a:pt x="1701768" y="0"/>
                </a:moveTo>
                <a:cubicBezTo>
                  <a:pt x="1266234" y="0"/>
                  <a:pt x="830738" y="97434"/>
                  <a:pt x="498443" y="292100"/>
                </a:cubicBezTo>
                <a:cubicBezTo>
                  <a:pt x="-166147" y="681431"/>
                  <a:pt x="-166147" y="1312468"/>
                  <a:pt x="498443" y="1701800"/>
                </a:cubicBezTo>
                <a:cubicBezTo>
                  <a:pt x="1040606" y="2019401"/>
                  <a:pt x="1857267" y="2077808"/>
                  <a:pt x="2500674" y="1877212"/>
                </a:cubicBezTo>
                <a:lnTo>
                  <a:pt x="3237274" y="2060181"/>
                </a:lnTo>
                <a:lnTo>
                  <a:pt x="2964224" y="1663700"/>
                </a:lnTo>
                <a:cubicBezTo>
                  <a:pt x="3567156" y="1272336"/>
                  <a:pt x="3548691" y="669125"/>
                  <a:pt x="2905093" y="292100"/>
                </a:cubicBezTo>
                <a:cubicBezTo>
                  <a:pt x="2572797" y="97434"/>
                  <a:pt x="2137302" y="0"/>
                  <a:pt x="1701768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3100" y="1625600"/>
            <a:ext cx="977900" cy="406400"/>
          </a:xfrm>
          <a:prstGeom prst="rect">
            <a:avLst/>
          </a:prstGeom>
          <a:noFill/>
        </p:spPr>
      </p:pic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7670800"/>
            <a:ext cx="635000" cy="419100"/>
          </a:xfrm>
          <a:prstGeom prst="rect">
            <a:avLst/>
          </a:prstGeom>
          <a:noFill/>
        </p:spPr>
      </p:pic>
      <p:pic>
        <p:nvPicPr>
          <p:cNvPr id="102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06900" y="1663700"/>
            <a:ext cx="1422400" cy="330200"/>
          </a:xfrm>
          <a:prstGeom prst="rect">
            <a:avLst/>
          </a:prstGeom>
          <a:noFill/>
        </p:spPr>
      </p:pic>
      <p:pic>
        <p:nvPicPr>
          <p:cNvPr id="103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19800" y="3048000"/>
            <a:ext cx="1016000" cy="482600"/>
          </a:xfrm>
          <a:prstGeom prst="rect">
            <a:avLst/>
          </a:prstGeom>
          <a:noFill/>
        </p:spPr>
      </p:pic>
      <p:pic>
        <p:nvPicPr>
          <p:cNvPr id="103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56300" y="5499100"/>
            <a:ext cx="2463800" cy="520700"/>
          </a:xfrm>
          <a:prstGeom prst="rect">
            <a:avLst/>
          </a:prstGeom>
          <a:noFill/>
        </p:spPr>
      </p:pic>
      <p:pic>
        <p:nvPicPr>
          <p:cNvPr id="1032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271000" y="6248400"/>
            <a:ext cx="3073400" cy="3505200"/>
          </a:xfrm>
          <a:prstGeom prst="rect">
            <a:avLst/>
          </a:prstGeom>
          <a:noFill/>
        </p:spPr>
      </p:pic>
      <p:sp>
        <p:nvSpPr>
          <p:cNvPr id="41" name="TextBox 40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E0D9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828800"/>
            <a:ext cx="3149600" cy="9398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7100" y="4356100"/>
            <a:ext cx="11137900" cy="8763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54200" y="5994400"/>
            <a:ext cx="8737600" cy="8763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36484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214148" y="1174750"/>
            <a:ext cx="588162" cy="715389"/>
          </a:xfrm>
          <a:custGeom>
            <a:avLst/>
            <a:gdLst>
              <a:gd name="connsiteX0" fmla="*/ 584987 w 588162"/>
              <a:gd name="connsiteY0" fmla="*/ 615149 h 715389"/>
              <a:gd name="connsiteX1" fmla="*/ 588162 w 588162"/>
              <a:gd name="connsiteY1" fmla="*/ 690562 h 715389"/>
              <a:gd name="connsiteX2" fmla="*/ 576262 w 588162"/>
              <a:gd name="connsiteY2" fmla="*/ 704049 h 715389"/>
              <a:gd name="connsiteX3" fmla="*/ 445680 w 588162"/>
              <a:gd name="connsiteY3" fmla="*/ 712787 h 715389"/>
              <a:gd name="connsiteX4" fmla="*/ 315112 w 588162"/>
              <a:gd name="connsiteY4" fmla="*/ 715162 h 715389"/>
              <a:gd name="connsiteX5" fmla="*/ 235343 w 588162"/>
              <a:gd name="connsiteY5" fmla="*/ 708812 h 715389"/>
              <a:gd name="connsiteX6" fmla="*/ 152793 w 588162"/>
              <a:gd name="connsiteY6" fmla="*/ 688581 h 715389"/>
              <a:gd name="connsiteX7" fmla="*/ 82943 w 588162"/>
              <a:gd name="connsiteY7" fmla="*/ 646506 h 715389"/>
              <a:gd name="connsiteX8" fmla="*/ 42062 w 588162"/>
              <a:gd name="connsiteY8" fmla="*/ 574675 h 715389"/>
              <a:gd name="connsiteX9" fmla="*/ 36105 w 588162"/>
              <a:gd name="connsiteY9" fmla="*/ 498475 h 715389"/>
              <a:gd name="connsiteX10" fmla="*/ 53568 w 588162"/>
              <a:gd name="connsiteY10" fmla="*/ 430999 h 715389"/>
              <a:gd name="connsiteX11" fmla="*/ 90487 w 588162"/>
              <a:gd name="connsiteY11" fmla="*/ 371081 h 715389"/>
              <a:gd name="connsiteX12" fmla="*/ 143662 w 588162"/>
              <a:gd name="connsiteY12" fmla="*/ 317500 h 715389"/>
              <a:gd name="connsiteX13" fmla="*/ 89293 w 588162"/>
              <a:gd name="connsiteY13" fmla="*/ 223037 h 715389"/>
              <a:gd name="connsiteX14" fmla="*/ 16662 w 588162"/>
              <a:gd name="connsiteY14" fmla="*/ 84924 h 715389"/>
              <a:gd name="connsiteX15" fmla="*/ 0 w 588162"/>
              <a:gd name="connsiteY15" fmla="*/ 50800 h 715389"/>
              <a:gd name="connsiteX16" fmla="*/ 5549 w 588162"/>
              <a:gd name="connsiteY16" fmla="*/ 33337 h 715389"/>
              <a:gd name="connsiteX17" fmla="*/ 77787 w 588162"/>
              <a:gd name="connsiteY17" fmla="*/ 0 h 715389"/>
              <a:gd name="connsiteX18" fmla="*/ 96037 w 588162"/>
              <a:gd name="connsiteY18" fmla="*/ 6350 h 715389"/>
              <a:gd name="connsiteX19" fmla="*/ 113499 w 588162"/>
              <a:gd name="connsiteY19" fmla="*/ 40474 h 715389"/>
              <a:gd name="connsiteX20" fmla="*/ 179781 w 588162"/>
              <a:gd name="connsiteY20" fmla="*/ 164706 h 715389"/>
              <a:gd name="connsiteX21" fmla="*/ 230974 w 588162"/>
              <a:gd name="connsiteY21" fmla="*/ 256374 h 715389"/>
              <a:gd name="connsiteX22" fmla="*/ 291693 w 588162"/>
              <a:gd name="connsiteY22" fmla="*/ 223443 h 715389"/>
              <a:gd name="connsiteX23" fmla="*/ 355599 w 588162"/>
              <a:gd name="connsiteY23" fmla="*/ 192874 h 715389"/>
              <a:gd name="connsiteX24" fmla="*/ 420687 w 588162"/>
              <a:gd name="connsiteY24" fmla="*/ 165100 h 715389"/>
              <a:gd name="connsiteX25" fmla="*/ 481799 w 588162"/>
              <a:gd name="connsiteY25" fmla="*/ 139700 h 715389"/>
              <a:gd name="connsiteX26" fmla="*/ 518312 w 588162"/>
              <a:gd name="connsiteY26" fmla="*/ 123825 h 715389"/>
              <a:gd name="connsiteX27" fmla="*/ 536574 w 588162"/>
              <a:gd name="connsiteY27" fmla="*/ 131762 h 715389"/>
              <a:gd name="connsiteX28" fmla="*/ 567524 w 588162"/>
              <a:gd name="connsiteY28" fmla="*/ 201612 h 715389"/>
              <a:gd name="connsiteX29" fmla="*/ 559587 w 588162"/>
              <a:gd name="connsiteY29" fmla="*/ 218274 h 715389"/>
              <a:gd name="connsiteX30" fmla="*/ 486955 w 588162"/>
              <a:gd name="connsiteY30" fmla="*/ 247650 h 715389"/>
              <a:gd name="connsiteX31" fmla="*/ 414337 w 588162"/>
              <a:gd name="connsiteY31" fmla="*/ 278599 h 715389"/>
              <a:gd name="connsiteX32" fmla="*/ 341705 w 588162"/>
              <a:gd name="connsiteY32" fmla="*/ 311150 h 715389"/>
              <a:gd name="connsiteX33" fmla="*/ 273837 w 588162"/>
              <a:gd name="connsiteY33" fmla="*/ 347662 h 715389"/>
              <a:gd name="connsiteX34" fmla="*/ 219468 w 588162"/>
              <a:gd name="connsiteY34" fmla="*/ 384568 h 715389"/>
              <a:gd name="connsiteX35" fmla="*/ 173824 w 588162"/>
              <a:gd name="connsiteY35" fmla="*/ 430999 h 715389"/>
              <a:gd name="connsiteX36" fmla="*/ 146443 w 588162"/>
              <a:gd name="connsiteY36" fmla="*/ 486562 h 715389"/>
              <a:gd name="connsiteX37" fmla="*/ 146050 w 588162"/>
              <a:gd name="connsiteY37" fmla="*/ 550862 h 715389"/>
              <a:gd name="connsiteX38" fmla="*/ 157949 w 588162"/>
              <a:gd name="connsiteY38" fmla="*/ 571893 h 715389"/>
              <a:gd name="connsiteX39" fmla="*/ 178193 w 588162"/>
              <a:gd name="connsiteY39" fmla="*/ 586981 h 715389"/>
              <a:gd name="connsiteX40" fmla="*/ 203200 w 588162"/>
              <a:gd name="connsiteY40" fmla="*/ 596900 h 715389"/>
              <a:gd name="connsiteX41" fmla="*/ 229387 w 588162"/>
              <a:gd name="connsiteY41" fmla="*/ 604037 h 715389"/>
              <a:gd name="connsiteX42" fmla="*/ 302412 w 588162"/>
              <a:gd name="connsiteY42" fmla="*/ 611974 h 715389"/>
              <a:gd name="connsiteX43" fmla="*/ 375437 w 588162"/>
              <a:gd name="connsiteY43" fmla="*/ 611974 h 715389"/>
              <a:gd name="connsiteX44" fmla="*/ 472668 w 588162"/>
              <a:gd name="connsiteY44" fmla="*/ 608012 h 715389"/>
              <a:gd name="connsiteX45" fmla="*/ 570699 w 588162"/>
              <a:gd name="connsiteY45" fmla="*/ 602449 h 715389"/>
              <a:gd name="connsiteX46" fmla="*/ 580224 w 588162"/>
              <a:gd name="connsiteY46" fmla="*/ 604837 h 715389"/>
              <a:gd name="connsiteX47" fmla="*/ 584987 w 588162"/>
              <a:gd name="connsiteY47" fmla="*/ 615149 h 7153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</a:cxnLst>
            <a:rect l="l" t="t" r="r" b="b"/>
            <a:pathLst>
              <a:path w="588162" h="715389">
                <a:moveTo>
                  <a:pt x="584987" y="615149"/>
                </a:moveTo>
                <a:lnTo>
                  <a:pt x="588162" y="690562"/>
                </a:lnTo>
                <a:cubicBezTo>
                  <a:pt x="588162" y="698500"/>
                  <a:pt x="584199" y="702868"/>
                  <a:pt x="576262" y="704049"/>
                </a:cubicBezTo>
                <a:cubicBezTo>
                  <a:pt x="532396" y="707224"/>
                  <a:pt x="488949" y="710006"/>
                  <a:pt x="445680" y="712787"/>
                </a:cubicBezTo>
                <a:cubicBezTo>
                  <a:pt x="402627" y="715365"/>
                  <a:pt x="359168" y="716356"/>
                  <a:pt x="315112" y="715162"/>
                </a:cubicBezTo>
                <a:cubicBezTo>
                  <a:pt x="290905" y="714768"/>
                  <a:pt x="264312" y="712584"/>
                  <a:pt x="235343" y="708812"/>
                </a:cubicBezTo>
                <a:cubicBezTo>
                  <a:pt x="206565" y="705243"/>
                  <a:pt x="178980" y="698500"/>
                  <a:pt x="152793" y="688581"/>
                </a:cubicBezTo>
                <a:cubicBezTo>
                  <a:pt x="126593" y="678853"/>
                  <a:pt x="103377" y="664768"/>
                  <a:pt x="82943" y="646506"/>
                </a:cubicBezTo>
                <a:cubicBezTo>
                  <a:pt x="62699" y="628256"/>
                  <a:pt x="49009" y="604443"/>
                  <a:pt x="42062" y="574675"/>
                </a:cubicBezTo>
                <a:cubicBezTo>
                  <a:pt x="35712" y="547687"/>
                  <a:pt x="33731" y="522287"/>
                  <a:pt x="36105" y="498475"/>
                </a:cubicBezTo>
                <a:cubicBezTo>
                  <a:pt x="38493" y="474662"/>
                  <a:pt x="44246" y="452234"/>
                  <a:pt x="53568" y="430999"/>
                </a:cubicBezTo>
                <a:cubicBezTo>
                  <a:pt x="62699" y="409968"/>
                  <a:pt x="75006" y="389928"/>
                  <a:pt x="90487" y="371081"/>
                </a:cubicBezTo>
                <a:cubicBezTo>
                  <a:pt x="105765" y="352425"/>
                  <a:pt x="123418" y="334568"/>
                  <a:pt x="143662" y="317500"/>
                </a:cubicBezTo>
                <a:cubicBezTo>
                  <a:pt x="129971" y="294284"/>
                  <a:pt x="111912" y="262724"/>
                  <a:pt x="89293" y="223037"/>
                </a:cubicBezTo>
                <a:cubicBezTo>
                  <a:pt x="66865" y="183349"/>
                  <a:pt x="42659" y="137312"/>
                  <a:pt x="16662" y="84924"/>
                </a:cubicBezTo>
                <a:lnTo>
                  <a:pt x="0" y="50800"/>
                </a:lnTo>
                <a:cubicBezTo>
                  <a:pt x="-4178" y="43459"/>
                  <a:pt x="-2387" y="37706"/>
                  <a:pt x="5549" y="33337"/>
                </a:cubicBezTo>
                <a:lnTo>
                  <a:pt x="77787" y="0"/>
                </a:lnTo>
                <a:cubicBezTo>
                  <a:pt x="85128" y="-3568"/>
                  <a:pt x="91274" y="-1587"/>
                  <a:pt x="96037" y="6350"/>
                </a:cubicBezTo>
                <a:lnTo>
                  <a:pt x="113499" y="40474"/>
                </a:lnTo>
                <a:cubicBezTo>
                  <a:pt x="137705" y="86512"/>
                  <a:pt x="159930" y="127787"/>
                  <a:pt x="179781" y="164706"/>
                </a:cubicBezTo>
                <a:cubicBezTo>
                  <a:pt x="199618" y="201409"/>
                  <a:pt x="216687" y="231978"/>
                  <a:pt x="230974" y="256374"/>
                </a:cubicBezTo>
                <a:cubicBezTo>
                  <a:pt x="250418" y="244868"/>
                  <a:pt x="270662" y="233756"/>
                  <a:pt x="291693" y="223443"/>
                </a:cubicBezTo>
                <a:cubicBezTo>
                  <a:pt x="312534" y="213118"/>
                  <a:pt x="333768" y="202996"/>
                  <a:pt x="355599" y="192874"/>
                </a:cubicBezTo>
                <a:cubicBezTo>
                  <a:pt x="377824" y="183349"/>
                  <a:pt x="399452" y="174231"/>
                  <a:pt x="420687" y="165100"/>
                </a:cubicBezTo>
                <a:cubicBezTo>
                  <a:pt x="441718" y="156171"/>
                  <a:pt x="462152" y="147637"/>
                  <a:pt x="481799" y="139700"/>
                </a:cubicBezTo>
                <a:lnTo>
                  <a:pt x="518312" y="123825"/>
                </a:lnTo>
                <a:cubicBezTo>
                  <a:pt x="526643" y="120256"/>
                  <a:pt x="532802" y="122631"/>
                  <a:pt x="536574" y="131762"/>
                </a:cubicBezTo>
                <a:lnTo>
                  <a:pt x="567524" y="201612"/>
                </a:lnTo>
                <a:cubicBezTo>
                  <a:pt x="571093" y="209943"/>
                  <a:pt x="568718" y="215506"/>
                  <a:pt x="559587" y="218274"/>
                </a:cubicBezTo>
                <a:cubicBezTo>
                  <a:pt x="535380" y="228206"/>
                  <a:pt x="511174" y="238125"/>
                  <a:pt x="486955" y="247650"/>
                </a:cubicBezTo>
                <a:cubicBezTo>
                  <a:pt x="462952" y="257175"/>
                  <a:pt x="438734" y="267487"/>
                  <a:pt x="414337" y="278599"/>
                </a:cubicBezTo>
                <a:cubicBezTo>
                  <a:pt x="388937" y="289128"/>
                  <a:pt x="364718" y="300037"/>
                  <a:pt x="341705" y="311150"/>
                </a:cubicBezTo>
                <a:cubicBezTo>
                  <a:pt x="318680" y="322262"/>
                  <a:pt x="296062" y="334365"/>
                  <a:pt x="273837" y="347662"/>
                </a:cubicBezTo>
                <a:cubicBezTo>
                  <a:pt x="255384" y="358178"/>
                  <a:pt x="237324" y="370484"/>
                  <a:pt x="219468" y="384568"/>
                </a:cubicBezTo>
                <a:cubicBezTo>
                  <a:pt x="201802" y="398462"/>
                  <a:pt x="186524" y="413943"/>
                  <a:pt x="173824" y="430999"/>
                </a:cubicBezTo>
                <a:cubicBezTo>
                  <a:pt x="161124" y="447878"/>
                  <a:pt x="151993" y="466331"/>
                  <a:pt x="146443" y="486562"/>
                </a:cubicBezTo>
                <a:cubicBezTo>
                  <a:pt x="140880" y="506615"/>
                  <a:pt x="140690" y="528040"/>
                  <a:pt x="146050" y="550862"/>
                </a:cubicBezTo>
                <a:cubicBezTo>
                  <a:pt x="148031" y="558800"/>
                  <a:pt x="151993" y="565746"/>
                  <a:pt x="157949" y="571893"/>
                </a:cubicBezTo>
                <a:cubicBezTo>
                  <a:pt x="163702" y="577850"/>
                  <a:pt x="170446" y="583006"/>
                  <a:pt x="178193" y="586981"/>
                </a:cubicBezTo>
                <a:cubicBezTo>
                  <a:pt x="185737" y="590943"/>
                  <a:pt x="194068" y="594118"/>
                  <a:pt x="203200" y="596900"/>
                </a:cubicBezTo>
                <a:cubicBezTo>
                  <a:pt x="212128" y="599478"/>
                  <a:pt x="220852" y="601865"/>
                  <a:pt x="229387" y="604037"/>
                </a:cubicBezTo>
                <a:cubicBezTo>
                  <a:pt x="253593" y="608215"/>
                  <a:pt x="278002" y="610793"/>
                  <a:pt x="302412" y="611974"/>
                </a:cubicBezTo>
                <a:cubicBezTo>
                  <a:pt x="326618" y="612978"/>
                  <a:pt x="351027" y="613168"/>
                  <a:pt x="375437" y="611974"/>
                </a:cubicBezTo>
                <a:cubicBezTo>
                  <a:pt x="407580" y="610984"/>
                  <a:pt x="440130" y="609600"/>
                  <a:pt x="472668" y="608012"/>
                </a:cubicBezTo>
                <a:cubicBezTo>
                  <a:pt x="505218" y="606425"/>
                  <a:pt x="537755" y="604634"/>
                  <a:pt x="570699" y="602449"/>
                </a:cubicBezTo>
                <a:cubicBezTo>
                  <a:pt x="574268" y="602056"/>
                  <a:pt x="577443" y="602653"/>
                  <a:pt x="580224" y="604837"/>
                </a:cubicBezTo>
                <a:cubicBezTo>
                  <a:pt x="582802" y="606818"/>
                  <a:pt x="584390" y="610387"/>
                  <a:pt x="584987" y="61514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32356" y="4407369"/>
            <a:ext cx="393281" cy="260451"/>
          </a:xfrm>
          <a:custGeom>
            <a:avLst/>
            <a:gdLst>
              <a:gd name="connsiteX0" fmla="*/ 321919 w 393281"/>
              <a:gd name="connsiteY0" fmla="*/ 149504 h 260451"/>
              <a:gd name="connsiteX1" fmla="*/ 5219 w 393281"/>
              <a:gd name="connsiteY1" fmla="*/ 149504 h 260451"/>
              <a:gd name="connsiteX2" fmla="*/ 0 w 393281"/>
              <a:gd name="connsiteY2" fmla="*/ 144284 h 260451"/>
              <a:gd name="connsiteX3" fmla="*/ 0 w 393281"/>
              <a:gd name="connsiteY3" fmla="*/ 116166 h 260451"/>
              <a:gd name="connsiteX4" fmla="*/ 5219 w 393281"/>
              <a:gd name="connsiteY4" fmla="*/ 110947 h 260451"/>
              <a:gd name="connsiteX5" fmla="*/ 321919 w 393281"/>
              <a:gd name="connsiteY5" fmla="*/ 110947 h 260451"/>
              <a:gd name="connsiteX6" fmla="*/ 225031 w 393281"/>
              <a:gd name="connsiteY6" fmla="*/ 26568 h 260451"/>
              <a:gd name="connsiteX7" fmla="*/ 223990 w 393281"/>
              <a:gd name="connsiteY7" fmla="*/ 18758 h 260451"/>
              <a:gd name="connsiteX8" fmla="*/ 239623 w 393281"/>
              <a:gd name="connsiteY8" fmla="*/ 520 h 260451"/>
              <a:gd name="connsiteX9" fmla="*/ 247434 w 393281"/>
              <a:gd name="connsiteY9" fmla="*/ 0 h 260451"/>
              <a:gd name="connsiteX10" fmla="*/ 391198 w 393281"/>
              <a:gd name="connsiteY10" fmla="*/ 126060 h 260451"/>
              <a:gd name="connsiteX11" fmla="*/ 393280 w 393281"/>
              <a:gd name="connsiteY11" fmla="*/ 130225 h 260451"/>
              <a:gd name="connsiteX12" fmla="*/ 391198 w 393281"/>
              <a:gd name="connsiteY12" fmla="*/ 134391 h 260451"/>
              <a:gd name="connsiteX13" fmla="*/ 247434 w 393281"/>
              <a:gd name="connsiteY13" fmla="*/ 260451 h 260451"/>
              <a:gd name="connsiteX14" fmla="*/ 239623 w 393281"/>
              <a:gd name="connsiteY14" fmla="*/ 259931 h 260451"/>
              <a:gd name="connsiteX15" fmla="*/ 224510 w 393281"/>
              <a:gd name="connsiteY15" fmla="*/ 242214 h 260451"/>
              <a:gd name="connsiteX16" fmla="*/ 225031 w 393281"/>
              <a:gd name="connsiteY16" fmla="*/ 234403 h 260451"/>
              <a:gd name="connsiteX17" fmla="*/ 321919 w 393281"/>
              <a:gd name="connsiteY17" fmla="*/ 149504 h 2604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393281" h="260451">
                <a:moveTo>
                  <a:pt x="321919" y="149504"/>
                </a:moveTo>
                <a:lnTo>
                  <a:pt x="5219" y="149504"/>
                </a:lnTo>
                <a:cubicBezTo>
                  <a:pt x="1828" y="149504"/>
                  <a:pt x="0" y="147802"/>
                  <a:pt x="0" y="144284"/>
                </a:cubicBezTo>
                <a:lnTo>
                  <a:pt x="0" y="116166"/>
                </a:lnTo>
                <a:cubicBezTo>
                  <a:pt x="0" y="112776"/>
                  <a:pt x="1701" y="110947"/>
                  <a:pt x="5219" y="110947"/>
                </a:cubicBezTo>
                <a:lnTo>
                  <a:pt x="321919" y="110947"/>
                </a:lnTo>
                <a:lnTo>
                  <a:pt x="225031" y="26568"/>
                </a:lnTo>
                <a:cubicBezTo>
                  <a:pt x="222694" y="24485"/>
                  <a:pt x="222173" y="21882"/>
                  <a:pt x="223990" y="18758"/>
                </a:cubicBezTo>
                <a:lnTo>
                  <a:pt x="239623" y="520"/>
                </a:lnTo>
                <a:cubicBezTo>
                  <a:pt x="241706" y="-2209"/>
                  <a:pt x="244309" y="-2476"/>
                  <a:pt x="247434" y="0"/>
                </a:cubicBezTo>
                <a:lnTo>
                  <a:pt x="391198" y="126060"/>
                </a:lnTo>
                <a:cubicBezTo>
                  <a:pt x="392506" y="127101"/>
                  <a:pt x="393280" y="128397"/>
                  <a:pt x="393280" y="130225"/>
                </a:cubicBezTo>
                <a:cubicBezTo>
                  <a:pt x="393280" y="131915"/>
                  <a:pt x="392633" y="133350"/>
                  <a:pt x="391198" y="134391"/>
                </a:cubicBezTo>
                <a:lnTo>
                  <a:pt x="247434" y="260451"/>
                </a:lnTo>
                <a:cubicBezTo>
                  <a:pt x="244309" y="262788"/>
                  <a:pt x="241706" y="262788"/>
                  <a:pt x="239623" y="259931"/>
                </a:cubicBezTo>
                <a:lnTo>
                  <a:pt x="224510" y="242214"/>
                </a:lnTo>
                <a:cubicBezTo>
                  <a:pt x="222173" y="239090"/>
                  <a:pt x="222173" y="236486"/>
                  <a:pt x="225031" y="234403"/>
                </a:cubicBezTo>
                <a:lnTo>
                  <a:pt x="321919" y="14950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000" y="1079500"/>
            <a:ext cx="3441700" cy="8509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5000" y="1041400"/>
            <a:ext cx="3530600" cy="9017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31900" y="2616200"/>
            <a:ext cx="9398000" cy="5334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49400" y="3454400"/>
            <a:ext cx="9728200" cy="5207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51100" y="4254500"/>
            <a:ext cx="3683000" cy="5334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31900" y="5524500"/>
            <a:ext cx="7937500" cy="5334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49400" y="6362700"/>
            <a:ext cx="5384800" cy="5334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035800" y="6375400"/>
            <a:ext cx="2616200" cy="5080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231900" y="7620000"/>
            <a:ext cx="9029700" cy="5461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638300" y="8470900"/>
            <a:ext cx="7454900" cy="5207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E0D9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009763" y="4226166"/>
            <a:ext cx="447623" cy="440575"/>
          </a:xfrm>
          <a:custGeom>
            <a:avLst/>
            <a:gdLst>
              <a:gd name="connsiteX0" fmla="*/ 222580 w 447623"/>
              <a:gd name="connsiteY0" fmla="*/ 440575 h 440575"/>
              <a:gd name="connsiteX1" fmla="*/ 0 w 447623"/>
              <a:gd name="connsiteY1" fmla="*/ 217715 h 440575"/>
              <a:gd name="connsiteX2" fmla="*/ 222580 w 447623"/>
              <a:gd name="connsiteY2" fmla="*/ 0 h 440575"/>
              <a:gd name="connsiteX3" fmla="*/ 447623 w 447623"/>
              <a:gd name="connsiteY3" fmla="*/ 217715 h 440575"/>
              <a:gd name="connsiteX4" fmla="*/ 222580 w 447623"/>
              <a:gd name="connsiteY4" fmla="*/ 440575 h 440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7623" h="440575">
                <a:moveTo>
                  <a:pt x="222580" y="440575"/>
                </a:moveTo>
                <a:cubicBezTo>
                  <a:pt x="81571" y="440575"/>
                  <a:pt x="0" y="358838"/>
                  <a:pt x="0" y="217715"/>
                </a:cubicBezTo>
                <a:cubicBezTo>
                  <a:pt x="0" y="76784"/>
                  <a:pt x="81571" y="0"/>
                  <a:pt x="222580" y="0"/>
                </a:cubicBezTo>
                <a:cubicBezTo>
                  <a:pt x="366014" y="0"/>
                  <a:pt x="447623" y="76784"/>
                  <a:pt x="447623" y="217715"/>
                </a:cubicBezTo>
                <a:cubicBezTo>
                  <a:pt x="447623" y="358838"/>
                  <a:pt x="366014" y="440575"/>
                  <a:pt x="222580" y="440575"/>
                </a:cubicBezTo>
              </a:path>
            </a:pathLst>
          </a:custGeom>
          <a:solidFill>
            <a:srgbClr val="3527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913255" y="4864747"/>
            <a:ext cx="704875" cy="1289265"/>
          </a:xfrm>
          <a:custGeom>
            <a:avLst/>
            <a:gdLst>
              <a:gd name="connsiteX0" fmla="*/ 0 w 704875"/>
              <a:gd name="connsiteY0" fmla="*/ 1289265 h 1289265"/>
              <a:gd name="connsiteX1" fmla="*/ 0 w 704875"/>
              <a:gd name="connsiteY1" fmla="*/ 1093851 h 1289265"/>
              <a:gd name="connsiteX2" fmla="*/ 126174 w 704875"/>
              <a:gd name="connsiteY2" fmla="*/ 1076591 h 1289265"/>
              <a:gd name="connsiteX3" fmla="*/ 165722 w 704875"/>
              <a:gd name="connsiteY3" fmla="*/ 1026998 h 1289265"/>
              <a:gd name="connsiteX4" fmla="*/ 165722 w 704875"/>
              <a:gd name="connsiteY4" fmla="*/ 299377 h 1289265"/>
              <a:gd name="connsiteX5" fmla="*/ 133527 w 704875"/>
              <a:gd name="connsiteY5" fmla="*/ 247459 h 1289265"/>
              <a:gd name="connsiteX6" fmla="*/ 0 w 704875"/>
              <a:gd name="connsiteY6" fmla="*/ 200393 h 1289265"/>
              <a:gd name="connsiteX7" fmla="*/ 27202 w 704875"/>
              <a:gd name="connsiteY7" fmla="*/ 0 h 1289265"/>
              <a:gd name="connsiteX8" fmla="*/ 539165 w 704875"/>
              <a:gd name="connsiteY8" fmla="*/ 0 h 1289265"/>
              <a:gd name="connsiteX9" fmla="*/ 539165 w 704875"/>
              <a:gd name="connsiteY9" fmla="*/ 1026998 h 1289265"/>
              <a:gd name="connsiteX10" fmla="*/ 578739 w 704875"/>
              <a:gd name="connsiteY10" fmla="*/ 1076591 h 1289265"/>
              <a:gd name="connsiteX11" fmla="*/ 704875 w 704875"/>
              <a:gd name="connsiteY11" fmla="*/ 1093851 h 1289265"/>
              <a:gd name="connsiteX12" fmla="*/ 704875 w 704875"/>
              <a:gd name="connsiteY12" fmla="*/ 1289265 h 1289265"/>
              <a:gd name="connsiteX13" fmla="*/ 0 w 704875"/>
              <a:gd name="connsiteY13" fmla="*/ 1289265 h 12892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704875" h="1289265">
                <a:moveTo>
                  <a:pt x="0" y="1289265"/>
                </a:moveTo>
                <a:lnTo>
                  <a:pt x="0" y="1093851"/>
                </a:lnTo>
                <a:lnTo>
                  <a:pt x="126174" y="1076591"/>
                </a:lnTo>
                <a:cubicBezTo>
                  <a:pt x="160807" y="1071588"/>
                  <a:pt x="165722" y="1064196"/>
                  <a:pt x="165722" y="1026998"/>
                </a:cubicBezTo>
                <a:lnTo>
                  <a:pt x="165722" y="299377"/>
                </a:lnTo>
                <a:cubicBezTo>
                  <a:pt x="165722" y="272224"/>
                  <a:pt x="158330" y="254825"/>
                  <a:pt x="133527" y="247459"/>
                </a:cubicBezTo>
                <a:lnTo>
                  <a:pt x="0" y="200393"/>
                </a:lnTo>
                <a:lnTo>
                  <a:pt x="27202" y="0"/>
                </a:lnTo>
                <a:lnTo>
                  <a:pt x="539165" y="0"/>
                </a:lnTo>
                <a:lnTo>
                  <a:pt x="539165" y="1026998"/>
                </a:lnTo>
                <a:cubicBezTo>
                  <a:pt x="539165" y="1066672"/>
                  <a:pt x="541552" y="1071588"/>
                  <a:pt x="578739" y="1076591"/>
                </a:cubicBezTo>
                <a:lnTo>
                  <a:pt x="704875" y="1093851"/>
                </a:lnTo>
                <a:lnTo>
                  <a:pt x="704875" y="1289265"/>
                </a:lnTo>
                <a:lnTo>
                  <a:pt x="0" y="1289265"/>
                </a:lnTo>
              </a:path>
            </a:pathLst>
          </a:custGeom>
          <a:solidFill>
            <a:srgbClr val="3527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594432" y="4461713"/>
            <a:ext cx="1001649" cy="1695322"/>
          </a:xfrm>
          <a:custGeom>
            <a:avLst/>
            <a:gdLst>
              <a:gd name="connsiteX0" fmla="*/ 1001648 w 1001649"/>
              <a:gd name="connsiteY0" fmla="*/ 1596364 h 1695322"/>
              <a:gd name="connsiteX1" fmla="*/ 598461 w 1001649"/>
              <a:gd name="connsiteY1" fmla="*/ 1695322 h 1695322"/>
              <a:gd name="connsiteX2" fmla="*/ 192951 w 1001649"/>
              <a:gd name="connsiteY2" fmla="*/ 1296860 h 1695322"/>
              <a:gd name="connsiteX3" fmla="*/ 192951 w 1001649"/>
              <a:gd name="connsiteY3" fmla="*/ 648474 h 1695322"/>
              <a:gd name="connsiteX4" fmla="*/ 173088 w 1001649"/>
              <a:gd name="connsiteY4" fmla="*/ 623734 h 1695322"/>
              <a:gd name="connsiteX5" fmla="*/ 0 w 1001649"/>
              <a:gd name="connsiteY5" fmla="*/ 623734 h 1695322"/>
              <a:gd name="connsiteX6" fmla="*/ 0 w 1001649"/>
              <a:gd name="connsiteY6" fmla="*/ 403453 h 1695322"/>
              <a:gd name="connsiteX7" fmla="*/ 331381 w 1001649"/>
              <a:gd name="connsiteY7" fmla="*/ 0 h 1695322"/>
              <a:gd name="connsiteX8" fmla="*/ 566356 w 1001649"/>
              <a:gd name="connsiteY8" fmla="*/ 0 h 1695322"/>
              <a:gd name="connsiteX9" fmla="*/ 566356 w 1001649"/>
              <a:gd name="connsiteY9" fmla="*/ 351535 h 1695322"/>
              <a:gd name="connsiteX10" fmla="*/ 586155 w 1001649"/>
              <a:gd name="connsiteY10" fmla="*/ 376275 h 1695322"/>
              <a:gd name="connsiteX11" fmla="*/ 934822 w 1001649"/>
              <a:gd name="connsiteY11" fmla="*/ 376275 h 1695322"/>
              <a:gd name="connsiteX12" fmla="*/ 934822 w 1001649"/>
              <a:gd name="connsiteY12" fmla="*/ 623734 h 1695322"/>
              <a:gd name="connsiteX13" fmla="*/ 566356 w 1001649"/>
              <a:gd name="connsiteY13" fmla="*/ 623734 h 1695322"/>
              <a:gd name="connsiteX14" fmla="*/ 566356 w 1001649"/>
              <a:gd name="connsiteY14" fmla="*/ 1215186 h 1695322"/>
              <a:gd name="connsiteX15" fmla="*/ 734491 w 1001649"/>
              <a:gd name="connsiteY15" fmla="*/ 1418094 h 1695322"/>
              <a:gd name="connsiteX16" fmla="*/ 934822 w 1001649"/>
              <a:gd name="connsiteY16" fmla="*/ 1378534 h 1695322"/>
              <a:gd name="connsiteX17" fmla="*/ 1001648 w 1001649"/>
              <a:gd name="connsiteY17" fmla="*/ 1596364 h 16953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001649" h="1695322">
                <a:moveTo>
                  <a:pt x="1001648" y="1596364"/>
                </a:moveTo>
                <a:cubicBezTo>
                  <a:pt x="895260" y="1648281"/>
                  <a:pt x="739495" y="1695322"/>
                  <a:pt x="598461" y="1695322"/>
                </a:cubicBezTo>
                <a:cubicBezTo>
                  <a:pt x="304190" y="1695322"/>
                  <a:pt x="192951" y="1576654"/>
                  <a:pt x="192951" y="1296860"/>
                </a:cubicBezTo>
                <a:lnTo>
                  <a:pt x="192951" y="648474"/>
                </a:lnTo>
                <a:cubicBezTo>
                  <a:pt x="192951" y="633653"/>
                  <a:pt x="192951" y="623734"/>
                  <a:pt x="173088" y="623734"/>
                </a:cubicBezTo>
                <a:lnTo>
                  <a:pt x="0" y="623734"/>
                </a:lnTo>
                <a:lnTo>
                  <a:pt x="0" y="403453"/>
                </a:lnTo>
                <a:cubicBezTo>
                  <a:pt x="217690" y="378662"/>
                  <a:pt x="304190" y="269747"/>
                  <a:pt x="331381" y="0"/>
                </a:cubicBezTo>
                <a:lnTo>
                  <a:pt x="566356" y="0"/>
                </a:lnTo>
                <a:lnTo>
                  <a:pt x="566356" y="351535"/>
                </a:lnTo>
                <a:cubicBezTo>
                  <a:pt x="566356" y="368795"/>
                  <a:pt x="566356" y="376275"/>
                  <a:pt x="586155" y="376275"/>
                </a:cubicBezTo>
                <a:lnTo>
                  <a:pt x="934822" y="376275"/>
                </a:lnTo>
                <a:lnTo>
                  <a:pt x="934822" y="623734"/>
                </a:lnTo>
                <a:lnTo>
                  <a:pt x="566356" y="623734"/>
                </a:lnTo>
                <a:lnTo>
                  <a:pt x="566356" y="1215186"/>
                </a:lnTo>
                <a:cubicBezTo>
                  <a:pt x="566356" y="1361211"/>
                  <a:pt x="601027" y="1418094"/>
                  <a:pt x="734491" y="1418094"/>
                </a:cubicBezTo>
                <a:cubicBezTo>
                  <a:pt x="803821" y="1418094"/>
                  <a:pt x="875462" y="1400797"/>
                  <a:pt x="934822" y="1378534"/>
                </a:cubicBezTo>
                <a:lnTo>
                  <a:pt x="1001648" y="1596364"/>
                </a:lnTo>
              </a:path>
            </a:pathLst>
          </a:custGeom>
          <a:solidFill>
            <a:srgbClr val="3527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390906" y="4228210"/>
            <a:ext cx="2589787" cy="2591689"/>
          </a:xfrm>
          <a:custGeom>
            <a:avLst/>
            <a:gdLst>
              <a:gd name="connsiteX0" fmla="*/ 2540933 w 2589787"/>
              <a:gd name="connsiteY0" fmla="*/ 1180388 h 2591689"/>
              <a:gd name="connsiteX1" fmla="*/ 1410201 w 2589787"/>
              <a:gd name="connsiteY1" fmla="*/ 48882 h 2591689"/>
              <a:gd name="connsiteX2" fmla="*/ 1174350 w 2589787"/>
              <a:gd name="connsiteY2" fmla="*/ 48882 h 2591689"/>
              <a:gd name="connsiteX3" fmla="*/ 939552 w 2589787"/>
              <a:gd name="connsiteY3" fmla="*/ 283857 h 2591689"/>
              <a:gd name="connsiteX4" fmla="*/ 1237405 w 2589787"/>
              <a:gd name="connsiteY4" fmla="*/ 581939 h 2591689"/>
              <a:gd name="connsiteX5" fmla="*/ 1441177 w 2589787"/>
              <a:gd name="connsiteY5" fmla="*/ 629450 h 2591689"/>
              <a:gd name="connsiteX6" fmla="*/ 1488230 w 2589787"/>
              <a:gd name="connsiteY6" fmla="*/ 834631 h 2591689"/>
              <a:gd name="connsiteX7" fmla="*/ 1775288 w 2589787"/>
              <a:gd name="connsiteY7" fmla="*/ 1121892 h 2591689"/>
              <a:gd name="connsiteX8" fmla="*/ 1980330 w 2589787"/>
              <a:gd name="connsiteY8" fmla="*/ 1169047 h 2591689"/>
              <a:gd name="connsiteX9" fmla="*/ 1980330 w 2589787"/>
              <a:gd name="connsiteY9" fmla="*/ 1449882 h 2591689"/>
              <a:gd name="connsiteX10" fmla="*/ 1699609 w 2589787"/>
              <a:gd name="connsiteY10" fmla="*/ 1449882 h 2591689"/>
              <a:gd name="connsiteX11" fmla="*/ 1656416 w 2589787"/>
              <a:gd name="connsiteY11" fmla="*/ 1233881 h 2591689"/>
              <a:gd name="connsiteX12" fmla="*/ 1388713 w 2589787"/>
              <a:gd name="connsiteY12" fmla="*/ 965974 h 2591689"/>
              <a:gd name="connsiteX13" fmla="*/ 1388688 w 2589787"/>
              <a:gd name="connsiteY13" fmla="*/ 1670989 h 2591689"/>
              <a:gd name="connsiteX14" fmla="*/ 1441177 w 2589787"/>
              <a:gd name="connsiteY14" fmla="*/ 1708543 h 2591689"/>
              <a:gd name="connsiteX15" fmla="*/ 1441177 w 2589787"/>
              <a:gd name="connsiteY15" fmla="*/ 1989454 h 2591689"/>
              <a:gd name="connsiteX16" fmla="*/ 1160545 w 2589787"/>
              <a:gd name="connsiteY16" fmla="*/ 1989454 h 2591689"/>
              <a:gd name="connsiteX17" fmla="*/ 1160545 w 2589787"/>
              <a:gd name="connsiteY17" fmla="*/ 1708543 h 2591689"/>
              <a:gd name="connsiteX18" fmla="*/ 1225505 w 2589787"/>
              <a:gd name="connsiteY18" fmla="*/ 1665211 h 2591689"/>
              <a:gd name="connsiteX19" fmla="*/ 1225505 w 2589787"/>
              <a:gd name="connsiteY19" fmla="*/ 953630 h 2591689"/>
              <a:gd name="connsiteX20" fmla="*/ 1160545 w 2589787"/>
              <a:gd name="connsiteY20" fmla="*/ 910297 h 2591689"/>
              <a:gd name="connsiteX21" fmla="*/ 1117771 w 2589787"/>
              <a:gd name="connsiteY21" fmla="*/ 693178 h 2591689"/>
              <a:gd name="connsiteX22" fmla="*/ 824185 w 2589787"/>
              <a:gd name="connsiteY22" fmla="*/ 399313 h 2591689"/>
              <a:gd name="connsiteX23" fmla="*/ 48863 w 2589787"/>
              <a:gd name="connsiteY23" fmla="*/ 1175156 h 2591689"/>
              <a:gd name="connsiteX24" fmla="*/ 48863 w 2589787"/>
              <a:gd name="connsiteY24" fmla="*/ 1411274 h 2591689"/>
              <a:gd name="connsiteX25" fmla="*/ 1179607 w 2589787"/>
              <a:gd name="connsiteY25" fmla="*/ 2542806 h 2591689"/>
              <a:gd name="connsiteX26" fmla="*/ 1415484 w 2589787"/>
              <a:gd name="connsiteY26" fmla="*/ 2542806 h 2591689"/>
              <a:gd name="connsiteX27" fmla="*/ 2540933 w 2589787"/>
              <a:gd name="connsiteY27" fmla="*/ 1416532 h 2591689"/>
              <a:gd name="connsiteX28" fmla="*/ 2540933 w 2589787"/>
              <a:gd name="connsiteY28" fmla="*/ 1180388 h 25916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2589787" h="2591689">
                <a:moveTo>
                  <a:pt x="2540933" y="1180388"/>
                </a:moveTo>
                <a:lnTo>
                  <a:pt x="1410201" y="48882"/>
                </a:lnTo>
                <a:cubicBezTo>
                  <a:pt x="1345126" y="-16293"/>
                  <a:pt x="1239513" y="-16293"/>
                  <a:pt x="1174350" y="48882"/>
                </a:cubicBezTo>
                <a:lnTo>
                  <a:pt x="939552" y="283857"/>
                </a:lnTo>
                <a:lnTo>
                  <a:pt x="1237405" y="581939"/>
                </a:lnTo>
                <a:cubicBezTo>
                  <a:pt x="1306620" y="558533"/>
                  <a:pt x="1385995" y="574230"/>
                  <a:pt x="1441177" y="629450"/>
                </a:cubicBezTo>
                <a:cubicBezTo>
                  <a:pt x="1496612" y="685012"/>
                  <a:pt x="1512182" y="765124"/>
                  <a:pt x="1488230" y="834631"/>
                </a:cubicBezTo>
                <a:lnTo>
                  <a:pt x="1775288" y="1121892"/>
                </a:lnTo>
                <a:cubicBezTo>
                  <a:pt x="1844732" y="1097953"/>
                  <a:pt x="1924856" y="1113447"/>
                  <a:pt x="1980330" y="1169047"/>
                </a:cubicBezTo>
                <a:cubicBezTo>
                  <a:pt x="2057851" y="1246594"/>
                  <a:pt x="2057851" y="1372286"/>
                  <a:pt x="1980330" y="1449882"/>
                </a:cubicBezTo>
                <a:cubicBezTo>
                  <a:pt x="1902783" y="1527492"/>
                  <a:pt x="1777181" y="1527492"/>
                  <a:pt x="1699609" y="1449882"/>
                </a:cubicBezTo>
                <a:cubicBezTo>
                  <a:pt x="1641303" y="1391475"/>
                  <a:pt x="1626901" y="1305763"/>
                  <a:pt x="1656416" y="1233881"/>
                </a:cubicBezTo>
                <a:lnTo>
                  <a:pt x="1388713" y="965974"/>
                </a:lnTo>
                <a:lnTo>
                  <a:pt x="1388688" y="1670989"/>
                </a:lnTo>
                <a:cubicBezTo>
                  <a:pt x="1407585" y="1680375"/>
                  <a:pt x="1425429" y="1692859"/>
                  <a:pt x="1441177" y="1708543"/>
                </a:cubicBezTo>
                <a:cubicBezTo>
                  <a:pt x="1518685" y="1786102"/>
                  <a:pt x="1518685" y="1911794"/>
                  <a:pt x="1441177" y="1989454"/>
                </a:cubicBezTo>
                <a:cubicBezTo>
                  <a:pt x="1363630" y="2067026"/>
                  <a:pt x="1237977" y="2067026"/>
                  <a:pt x="1160545" y="1989454"/>
                </a:cubicBezTo>
                <a:cubicBezTo>
                  <a:pt x="1083024" y="1911794"/>
                  <a:pt x="1083024" y="1786102"/>
                  <a:pt x="1160545" y="1708543"/>
                </a:cubicBezTo>
                <a:cubicBezTo>
                  <a:pt x="1179696" y="1689417"/>
                  <a:pt x="1201858" y="1674939"/>
                  <a:pt x="1225505" y="1665211"/>
                </a:cubicBezTo>
                <a:lnTo>
                  <a:pt x="1225505" y="953630"/>
                </a:lnTo>
                <a:cubicBezTo>
                  <a:pt x="1201858" y="943965"/>
                  <a:pt x="1179722" y="929576"/>
                  <a:pt x="1160545" y="910297"/>
                </a:cubicBezTo>
                <a:cubicBezTo>
                  <a:pt x="1101807" y="851598"/>
                  <a:pt x="1087685" y="765352"/>
                  <a:pt x="1117771" y="693178"/>
                </a:cubicBezTo>
                <a:lnTo>
                  <a:pt x="824185" y="399313"/>
                </a:lnTo>
                <a:lnTo>
                  <a:pt x="48863" y="1175156"/>
                </a:lnTo>
                <a:cubicBezTo>
                  <a:pt x="-16287" y="1240396"/>
                  <a:pt x="-16287" y="1346098"/>
                  <a:pt x="48863" y="1411274"/>
                </a:cubicBezTo>
                <a:lnTo>
                  <a:pt x="1179607" y="2542806"/>
                </a:lnTo>
                <a:cubicBezTo>
                  <a:pt x="1244708" y="2607983"/>
                  <a:pt x="1350295" y="2607983"/>
                  <a:pt x="1415484" y="2542806"/>
                </a:cubicBezTo>
                <a:lnTo>
                  <a:pt x="2540933" y="1416532"/>
                </a:lnTo>
                <a:cubicBezTo>
                  <a:pt x="2606071" y="1351331"/>
                  <a:pt x="2606071" y="1245565"/>
                  <a:pt x="2540933" y="1180388"/>
                </a:cubicBezTo>
              </a:path>
            </a:pathLst>
          </a:custGeom>
          <a:solidFill>
            <a:srgbClr val="F03C2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2565400"/>
            <a:ext cx="5549900" cy="7747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64300" y="4851400"/>
            <a:ext cx="1346200" cy="1905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581950" y="-101600"/>
            <a:ext cx="203200" cy="9956800"/>
          </a:xfrm>
          <a:custGeom>
            <a:avLst/>
            <a:gdLst>
              <a:gd name="connsiteX0" fmla="*/ 101600 w 203200"/>
              <a:gd name="connsiteY0" fmla="*/ 9855200 h 9956800"/>
              <a:gd name="connsiteX1" fmla="*/ 101600 w 203200"/>
              <a:gd name="connsiteY1" fmla="*/ 101600 h 9956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9956800">
                <a:moveTo>
                  <a:pt x="101600" y="9855200"/>
                </a:moveTo>
                <a:lnTo>
                  <a:pt x="101600" y="101600"/>
                </a:lnTo>
              </a:path>
            </a:pathLst>
          </a:custGeom>
          <a:ln w="2032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295399" y="6527796"/>
            <a:ext cx="774703" cy="774706"/>
          </a:xfrm>
          <a:custGeom>
            <a:avLst/>
            <a:gdLst>
              <a:gd name="connsiteX0" fmla="*/ 661251 w 774703"/>
              <a:gd name="connsiteY0" fmla="*/ 113451 h 774706"/>
              <a:gd name="connsiteX1" fmla="*/ 661251 w 774703"/>
              <a:gd name="connsiteY1" fmla="*/ 661254 h 774706"/>
              <a:gd name="connsiteX2" fmla="*/ 113449 w 774703"/>
              <a:gd name="connsiteY2" fmla="*/ 661254 h 774706"/>
              <a:gd name="connsiteX3" fmla="*/ 113449 w 774703"/>
              <a:gd name="connsiteY3" fmla="*/ 113451 h 774706"/>
              <a:gd name="connsiteX4" fmla="*/ 661251 w 774703"/>
              <a:gd name="connsiteY4" fmla="*/ 113451 h 7747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4703" h="774706">
                <a:moveTo>
                  <a:pt x="661251" y="113451"/>
                </a:moveTo>
                <a:cubicBezTo>
                  <a:pt x="812520" y="264721"/>
                  <a:pt x="812520" y="509984"/>
                  <a:pt x="661251" y="661254"/>
                </a:cubicBezTo>
                <a:cubicBezTo>
                  <a:pt x="509981" y="812524"/>
                  <a:pt x="264719" y="812524"/>
                  <a:pt x="113449" y="661254"/>
                </a:cubicBezTo>
                <a:cubicBezTo>
                  <a:pt x="-37816" y="509984"/>
                  <a:pt x="-37816" y="264721"/>
                  <a:pt x="113449" y="113451"/>
                </a:cubicBezTo>
                <a:cubicBezTo>
                  <a:pt x="264719" y="-37817"/>
                  <a:pt x="509981" y="-37817"/>
                  <a:pt x="661251" y="11345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561507" y="3243541"/>
            <a:ext cx="749439" cy="643521"/>
          </a:xfrm>
          <a:custGeom>
            <a:avLst/>
            <a:gdLst>
              <a:gd name="connsiteX0" fmla="*/ 230276 w 749439"/>
              <a:gd name="connsiteY0" fmla="*/ 626592 h 643521"/>
              <a:gd name="connsiteX1" fmla="*/ 200761 w 749439"/>
              <a:gd name="connsiteY1" fmla="*/ 615098 h 643521"/>
              <a:gd name="connsiteX2" fmla="*/ 4343 w 749439"/>
              <a:gd name="connsiteY2" fmla="*/ 370700 h 643521"/>
              <a:gd name="connsiteX3" fmla="*/ 0 w 749439"/>
              <a:gd name="connsiteY3" fmla="*/ 336842 h 643521"/>
              <a:gd name="connsiteX4" fmla="*/ 103962 w 749439"/>
              <a:gd name="connsiteY4" fmla="*/ 173202 h 643521"/>
              <a:gd name="connsiteX5" fmla="*/ 410641 w 749439"/>
              <a:gd name="connsiteY5" fmla="*/ 0 h 643521"/>
              <a:gd name="connsiteX6" fmla="*/ 429310 w 749439"/>
              <a:gd name="connsiteY6" fmla="*/ 0 h 643521"/>
              <a:gd name="connsiteX7" fmla="*/ 662190 w 749439"/>
              <a:gd name="connsiteY7" fmla="*/ 64896 h 643521"/>
              <a:gd name="connsiteX8" fmla="*/ 749439 w 749439"/>
              <a:gd name="connsiteY8" fmla="*/ 256756 h 643521"/>
              <a:gd name="connsiteX9" fmla="*/ 726211 w 749439"/>
              <a:gd name="connsiteY9" fmla="*/ 393712 h 643521"/>
              <a:gd name="connsiteX10" fmla="*/ 598157 w 749439"/>
              <a:gd name="connsiteY10" fmla="*/ 643521 h 643521"/>
              <a:gd name="connsiteX11" fmla="*/ 546722 w 749439"/>
              <a:gd name="connsiteY11" fmla="*/ 602716 h 643521"/>
              <a:gd name="connsiteX12" fmla="*/ 663930 w 749439"/>
              <a:gd name="connsiteY12" fmla="*/ 374179 h 643521"/>
              <a:gd name="connsiteX13" fmla="*/ 684542 w 749439"/>
              <a:gd name="connsiteY13" fmla="*/ 256756 h 643521"/>
              <a:gd name="connsiteX14" fmla="*/ 622249 w 749439"/>
              <a:gd name="connsiteY14" fmla="*/ 116332 h 643521"/>
              <a:gd name="connsiteX15" fmla="*/ 429310 w 749439"/>
              <a:gd name="connsiteY15" fmla="*/ 65760 h 643521"/>
              <a:gd name="connsiteX16" fmla="*/ 412381 w 749439"/>
              <a:gd name="connsiteY16" fmla="*/ 65760 h 643521"/>
              <a:gd name="connsiteX17" fmla="*/ 166255 w 749439"/>
              <a:gd name="connsiteY17" fmla="*/ 200761 h 643521"/>
              <a:gd name="connsiteX18" fmla="*/ 68364 w 749439"/>
              <a:gd name="connsiteY18" fmla="*/ 345744 h 643521"/>
              <a:gd name="connsiteX19" fmla="*/ 219430 w 749439"/>
              <a:gd name="connsiteY19" fmla="*/ 533272 h 643521"/>
              <a:gd name="connsiteX20" fmla="*/ 402602 w 749439"/>
              <a:gd name="connsiteY20" fmla="*/ 142163 h 643521"/>
              <a:gd name="connsiteX21" fmla="*/ 462292 w 749439"/>
              <a:gd name="connsiteY21" fmla="*/ 170598 h 643521"/>
              <a:gd name="connsiteX22" fmla="*/ 255892 w 749439"/>
              <a:gd name="connsiteY22" fmla="*/ 607936 h 643521"/>
              <a:gd name="connsiteX23" fmla="*/ 230276 w 749439"/>
              <a:gd name="connsiteY23" fmla="*/ 626592 h 6435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749439" h="643521">
                <a:moveTo>
                  <a:pt x="230276" y="626592"/>
                </a:moveTo>
                <a:cubicBezTo>
                  <a:pt x="219430" y="628332"/>
                  <a:pt x="207924" y="623989"/>
                  <a:pt x="200761" y="615098"/>
                </a:cubicBezTo>
                <a:lnTo>
                  <a:pt x="4343" y="370700"/>
                </a:lnTo>
                <a:cubicBezTo>
                  <a:pt x="-3695" y="360933"/>
                  <a:pt x="-5422" y="347484"/>
                  <a:pt x="0" y="336842"/>
                </a:cubicBezTo>
                <a:cubicBezTo>
                  <a:pt x="863" y="335114"/>
                  <a:pt x="36461" y="255028"/>
                  <a:pt x="103962" y="173202"/>
                </a:cubicBezTo>
                <a:cubicBezTo>
                  <a:pt x="172326" y="91376"/>
                  <a:pt x="274548" y="4343"/>
                  <a:pt x="410641" y="0"/>
                </a:cubicBezTo>
                <a:cubicBezTo>
                  <a:pt x="416928" y="0"/>
                  <a:pt x="423011" y="0"/>
                  <a:pt x="429310" y="0"/>
                </a:cubicBezTo>
                <a:cubicBezTo>
                  <a:pt x="525449" y="0"/>
                  <a:pt x="604456" y="20396"/>
                  <a:pt x="662190" y="64896"/>
                </a:cubicBezTo>
                <a:cubicBezTo>
                  <a:pt x="719048" y="108305"/>
                  <a:pt x="750303" y="176885"/>
                  <a:pt x="749439" y="256756"/>
                </a:cubicBezTo>
                <a:cubicBezTo>
                  <a:pt x="749439" y="299516"/>
                  <a:pt x="742276" y="344881"/>
                  <a:pt x="726211" y="393712"/>
                </a:cubicBezTo>
                <a:cubicBezTo>
                  <a:pt x="696912" y="488772"/>
                  <a:pt x="655243" y="571474"/>
                  <a:pt x="598157" y="643521"/>
                </a:cubicBezTo>
                <a:lnTo>
                  <a:pt x="546722" y="602716"/>
                </a:lnTo>
                <a:cubicBezTo>
                  <a:pt x="598157" y="538695"/>
                  <a:pt x="636574" y="463169"/>
                  <a:pt x="663930" y="374179"/>
                </a:cubicBezTo>
                <a:cubicBezTo>
                  <a:pt x="678256" y="329679"/>
                  <a:pt x="684542" y="290614"/>
                  <a:pt x="684542" y="256756"/>
                </a:cubicBezTo>
                <a:cubicBezTo>
                  <a:pt x="684542" y="191858"/>
                  <a:pt x="663054" y="148450"/>
                  <a:pt x="622249" y="116332"/>
                </a:cubicBezTo>
                <a:cubicBezTo>
                  <a:pt x="581456" y="84429"/>
                  <a:pt x="516559" y="64896"/>
                  <a:pt x="429310" y="65760"/>
                </a:cubicBezTo>
                <a:cubicBezTo>
                  <a:pt x="424091" y="65760"/>
                  <a:pt x="417804" y="65760"/>
                  <a:pt x="412381" y="65760"/>
                </a:cubicBezTo>
                <a:cubicBezTo>
                  <a:pt x="311886" y="68364"/>
                  <a:pt x="228320" y="130657"/>
                  <a:pt x="166255" y="200761"/>
                </a:cubicBezTo>
                <a:cubicBezTo>
                  <a:pt x="116332" y="256756"/>
                  <a:pt x="82689" y="316445"/>
                  <a:pt x="68364" y="345744"/>
                </a:cubicBezTo>
                <a:lnTo>
                  <a:pt x="219430" y="533272"/>
                </a:lnTo>
                <a:lnTo>
                  <a:pt x="402602" y="142163"/>
                </a:lnTo>
                <a:lnTo>
                  <a:pt x="462292" y="170598"/>
                </a:lnTo>
                <a:lnTo>
                  <a:pt x="255892" y="607936"/>
                </a:lnTo>
                <a:cubicBezTo>
                  <a:pt x="251548" y="618566"/>
                  <a:pt x="241782" y="625728"/>
                  <a:pt x="230276" y="626592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01393" y="4824806"/>
            <a:ext cx="1356512" cy="2356383"/>
          </a:xfrm>
          <a:custGeom>
            <a:avLst/>
            <a:gdLst>
              <a:gd name="connsiteX0" fmla="*/ 101600 w 1356512"/>
              <a:gd name="connsiteY0" fmla="*/ 2254783 h 2356383"/>
              <a:gd name="connsiteX1" fmla="*/ 1254912 w 1356512"/>
              <a:gd name="connsiteY1" fmla="*/ 101600 h 23563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56512" h="2356383">
                <a:moveTo>
                  <a:pt x="101600" y="2254783"/>
                </a:moveTo>
                <a:lnTo>
                  <a:pt x="1254912" y="101600"/>
                </a:lnTo>
              </a:path>
            </a:pathLst>
          </a:custGeom>
          <a:ln w="2032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565396" y="4483096"/>
            <a:ext cx="774706" cy="774706"/>
          </a:xfrm>
          <a:custGeom>
            <a:avLst/>
            <a:gdLst>
              <a:gd name="connsiteX0" fmla="*/ 661254 w 774706"/>
              <a:gd name="connsiteY0" fmla="*/ 113452 h 774706"/>
              <a:gd name="connsiteX1" fmla="*/ 661254 w 774706"/>
              <a:gd name="connsiteY1" fmla="*/ 661253 h 774706"/>
              <a:gd name="connsiteX2" fmla="*/ 113452 w 774706"/>
              <a:gd name="connsiteY2" fmla="*/ 661253 h 774706"/>
              <a:gd name="connsiteX3" fmla="*/ 113452 w 774706"/>
              <a:gd name="connsiteY3" fmla="*/ 113452 h 774706"/>
              <a:gd name="connsiteX4" fmla="*/ 661254 w 774706"/>
              <a:gd name="connsiteY4" fmla="*/ 113452 h 7747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4706" h="774706">
                <a:moveTo>
                  <a:pt x="661254" y="113452"/>
                </a:moveTo>
                <a:cubicBezTo>
                  <a:pt x="812523" y="264721"/>
                  <a:pt x="812523" y="509984"/>
                  <a:pt x="661254" y="661253"/>
                </a:cubicBezTo>
                <a:cubicBezTo>
                  <a:pt x="509984" y="812523"/>
                  <a:pt x="264721" y="812523"/>
                  <a:pt x="113452" y="661253"/>
                </a:cubicBezTo>
                <a:cubicBezTo>
                  <a:pt x="-37817" y="509984"/>
                  <a:pt x="-37817" y="264721"/>
                  <a:pt x="113452" y="113452"/>
                </a:cubicBezTo>
                <a:cubicBezTo>
                  <a:pt x="264721" y="-37817"/>
                  <a:pt x="509984" y="-37817"/>
                  <a:pt x="661254" y="11345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3035300"/>
            <a:ext cx="2946400" cy="9398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89700" y="3035300"/>
            <a:ext cx="2882900" cy="8636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31100" y="6692900"/>
            <a:ext cx="4978400" cy="30607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37000" y="1828800"/>
            <a:ext cx="5105400" cy="11303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86100" y="3975100"/>
            <a:ext cx="6807200" cy="10414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5664200"/>
            <a:ext cx="2349500" cy="8509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13500" y="5638800"/>
            <a:ext cx="2679700" cy="8636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06700" y="7289800"/>
            <a:ext cx="7226300" cy="8636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A9E5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0" y="5791200"/>
            <a:ext cx="2184400" cy="8509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0" y="3200400"/>
            <a:ext cx="7493000" cy="9017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4559300"/>
            <a:ext cx="1143000" cy="6223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0" y="5740400"/>
            <a:ext cx="7493000" cy="9017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A9E5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4470400"/>
            <a:ext cx="8343900" cy="9017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32900" y="4394200"/>
            <a:ext cx="3187700" cy="10795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A9E5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791200" y="3835400"/>
            <a:ext cx="1206500" cy="2108200"/>
          </a:xfrm>
          <a:custGeom>
            <a:avLst/>
            <a:gdLst>
              <a:gd name="connsiteX0" fmla="*/ 0 w 1206500"/>
              <a:gd name="connsiteY0" fmla="*/ 0 h 2108200"/>
              <a:gd name="connsiteX1" fmla="*/ 0 w 1206500"/>
              <a:gd name="connsiteY1" fmla="*/ 2108200 h 2108200"/>
              <a:gd name="connsiteX2" fmla="*/ 1206500 w 1206500"/>
              <a:gd name="connsiteY2" fmla="*/ 1054100 h 2108200"/>
              <a:gd name="connsiteX3" fmla="*/ 0 w 1206500"/>
              <a:gd name="connsiteY3" fmla="*/ 0 h 210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06500" h="2108200">
                <a:moveTo>
                  <a:pt x="0" y="0"/>
                </a:moveTo>
                <a:lnTo>
                  <a:pt x="0" y="2108200"/>
                </a:lnTo>
                <a:lnTo>
                  <a:pt x="1206500" y="1054100"/>
                </a:lnTo>
                <a:lnTo>
                  <a:pt x="0" y="0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660900" y="3835400"/>
            <a:ext cx="1206500" cy="2108200"/>
          </a:xfrm>
          <a:custGeom>
            <a:avLst/>
            <a:gdLst>
              <a:gd name="connsiteX0" fmla="*/ 0 w 1206500"/>
              <a:gd name="connsiteY0" fmla="*/ 0 h 2108200"/>
              <a:gd name="connsiteX1" fmla="*/ 0 w 1206500"/>
              <a:gd name="connsiteY1" fmla="*/ 2108200 h 2108200"/>
              <a:gd name="connsiteX2" fmla="*/ 1206500 w 1206500"/>
              <a:gd name="connsiteY2" fmla="*/ 1054100 h 2108200"/>
              <a:gd name="connsiteX3" fmla="*/ 0 w 1206500"/>
              <a:gd name="connsiteY3" fmla="*/ 0 h 210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06500" h="2108200">
                <a:moveTo>
                  <a:pt x="0" y="0"/>
                </a:moveTo>
                <a:lnTo>
                  <a:pt x="0" y="2108200"/>
                </a:lnTo>
                <a:lnTo>
                  <a:pt x="1206500" y="1054100"/>
                </a:lnTo>
                <a:lnTo>
                  <a:pt x="0" y="0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460221" y="3880929"/>
            <a:ext cx="997267" cy="1439291"/>
          </a:xfrm>
          <a:custGeom>
            <a:avLst/>
            <a:gdLst>
              <a:gd name="connsiteX0" fmla="*/ 673265 w 997267"/>
              <a:gd name="connsiteY0" fmla="*/ 438607 h 1439291"/>
              <a:gd name="connsiteX1" fmla="*/ 480212 w 997267"/>
              <a:gd name="connsiteY1" fmla="*/ 262623 h 1439291"/>
              <a:gd name="connsiteX2" fmla="*/ 360159 w 997267"/>
              <a:gd name="connsiteY2" fmla="*/ 278307 h 1439291"/>
              <a:gd name="connsiteX3" fmla="*/ 294678 w 997267"/>
              <a:gd name="connsiteY3" fmla="*/ 315823 h 1439291"/>
              <a:gd name="connsiteX4" fmla="*/ 285127 w 997267"/>
              <a:gd name="connsiteY4" fmla="*/ 382676 h 1439291"/>
              <a:gd name="connsiteX5" fmla="*/ 285127 w 997267"/>
              <a:gd name="connsiteY5" fmla="*/ 531380 h 1439291"/>
              <a:gd name="connsiteX6" fmla="*/ 0 w 997267"/>
              <a:gd name="connsiteY6" fmla="*/ 511594 h 1439291"/>
              <a:gd name="connsiteX7" fmla="*/ 0 w 997267"/>
              <a:gd name="connsiteY7" fmla="*/ 128917 h 1439291"/>
              <a:gd name="connsiteX8" fmla="*/ 512279 w 997267"/>
              <a:gd name="connsiteY8" fmla="*/ 0 h 1439291"/>
              <a:gd name="connsiteX9" fmla="*/ 877214 w 997267"/>
              <a:gd name="connsiteY9" fmla="*/ 114592 h 1439291"/>
              <a:gd name="connsiteX10" fmla="*/ 997267 w 997267"/>
              <a:gd name="connsiteY10" fmla="*/ 412686 h 1439291"/>
              <a:gd name="connsiteX11" fmla="*/ 922921 w 997267"/>
              <a:gd name="connsiteY11" fmla="*/ 700544 h 1439291"/>
              <a:gd name="connsiteX12" fmla="*/ 731926 w 997267"/>
              <a:gd name="connsiteY12" fmla="*/ 890181 h 1439291"/>
              <a:gd name="connsiteX13" fmla="*/ 583895 w 997267"/>
              <a:gd name="connsiteY13" fmla="*/ 1014323 h 1439291"/>
              <a:gd name="connsiteX14" fmla="*/ 550481 w 997267"/>
              <a:gd name="connsiteY14" fmla="*/ 1131646 h 1439291"/>
              <a:gd name="connsiteX15" fmla="*/ 536155 w 997267"/>
              <a:gd name="connsiteY15" fmla="*/ 1439291 h 1439291"/>
              <a:gd name="connsiteX16" fmla="*/ 268071 w 997267"/>
              <a:gd name="connsiteY16" fmla="*/ 1439291 h 1439291"/>
              <a:gd name="connsiteX17" fmla="*/ 254431 w 997267"/>
              <a:gd name="connsiteY17" fmla="*/ 1145971 h 1439291"/>
              <a:gd name="connsiteX18" fmla="*/ 254431 w 997267"/>
              <a:gd name="connsiteY18" fmla="*/ 1103681 h 1439291"/>
              <a:gd name="connsiteX19" fmla="*/ 298767 w 997267"/>
              <a:gd name="connsiteY19" fmla="*/ 899731 h 1439291"/>
              <a:gd name="connsiteX20" fmla="*/ 519785 w 997267"/>
              <a:gd name="connsiteY20" fmla="*/ 687590 h 1439291"/>
              <a:gd name="connsiteX21" fmla="*/ 625512 w 997267"/>
              <a:gd name="connsiteY21" fmla="*/ 596862 h 1439291"/>
              <a:gd name="connsiteX22" fmla="*/ 653478 w 997267"/>
              <a:gd name="connsiteY22" fmla="*/ 550481 h 1439291"/>
              <a:gd name="connsiteX23" fmla="*/ 673265 w 997267"/>
              <a:gd name="connsiteY23" fmla="*/ 438607 h 1439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997267" h="1439291">
                <a:moveTo>
                  <a:pt x="673265" y="438607"/>
                </a:moveTo>
                <a:cubicBezTo>
                  <a:pt x="673265" y="321284"/>
                  <a:pt x="609142" y="262623"/>
                  <a:pt x="480212" y="262623"/>
                </a:cubicBezTo>
                <a:cubicBezTo>
                  <a:pt x="437921" y="262623"/>
                  <a:pt x="397674" y="267398"/>
                  <a:pt x="360159" y="278307"/>
                </a:cubicBezTo>
                <a:cubicBezTo>
                  <a:pt x="323329" y="287858"/>
                  <a:pt x="301497" y="300812"/>
                  <a:pt x="294678" y="315823"/>
                </a:cubicBezTo>
                <a:cubicBezTo>
                  <a:pt x="288543" y="330835"/>
                  <a:pt x="285127" y="352653"/>
                  <a:pt x="285127" y="382676"/>
                </a:cubicBezTo>
                <a:lnTo>
                  <a:pt x="285127" y="531380"/>
                </a:lnTo>
                <a:lnTo>
                  <a:pt x="0" y="511594"/>
                </a:lnTo>
                <a:lnTo>
                  <a:pt x="0" y="128917"/>
                </a:lnTo>
                <a:cubicBezTo>
                  <a:pt x="178714" y="42976"/>
                  <a:pt x="349250" y="0"/>
                  <a:pt x="512279" y="0"/>
                </a:cubicBezTo>
                <a:cubicBezTo>
                  <a:pt x="675309" y="0"/>
                  <a:pt x="796721" y="38201"/>
                  <a:pt x="877214" y="114592"/>
                </a:cubicBezTo>
                <a:cubicBezTo>
                  <a:pt x="957021" y="190995"/>
                  <a:pt x="997267" y="289902"/>
                  <a:pt x="997267" y="412686"/>
                </a:cubicBezTo>
                <a:cubicBezTo>
                  <a:pt x="997267" y="534111"/>
                  <a:pt x="972718" y="630288"/>
                  <a:pt x="922921" y="700544"/>
                </a:cubicBezTo>
                <a:cubicBezTo>
                  <a:pt x="873811" y="770128"/>
                  <a:pt x="810361" y="832878"/>
                  <a:pt x="731926" y="890181"/>
                </a:cubicBezTo>
                <a:cubicBezTo>
                  <a:pt x="654163" y="946797"/>
                  <a:pt x="604367" y="988402"/>
                  <a:pt x="583895" y="1014323"/>
                </a:cubicBezTo>
                <a:cubicBezTo>
                  <a:pt x="563435" y="1040244"/>
                  <a:pt x="552525" y="1079131"/>
                  <a:pt x="550481" y="1131646"/>
                </a:cubicBezTo>
                <a:lnTo>
                  <a:pt x="536155" y="1439291"/>
                </a:lnTo>
                <a:lnTo>
                  <a:pt x="268071" y="1439291"/>
                </a:lnTo>
                <a:lnTo>
                  <a:pt x="254431" y="1145971"/>
                </a:lnTo>
                <a:cubicBezTo>
                  <a:pt x="254431" y="1130973"/>
                  <a:pt x="254431" y="1117320"/>
                  <a:pt x="254431" y="1103681"/>
                </a:cubicBezTo>
                <a:cubicBezTo>
                  <a:pt x="254431" y="1021829"/>
                  <a:pt x="268757" y="954303"/>
                  <a:pt x="298767" y="899731"/>
                </a:cubicBezTo>
                <a:cubicBezTo>
                  <a:pt x="332193" y="840384"/>
                  <a:pt x="405866" y="769442"/>
                  <a:pt x="519785" y="687590"/>
                </a:cubicBezTo>
                <a:cubicBezTo>
                  <a:pt x="581177" y="643242"/>
                  <a:pt x="615962" y="613232"/>
                  <a:pt x="625512" y="596862"/>
                </a:cubicBezTo>
                <a:cubicBezTo>
                  <a:pt x="635063" y="581177"/>
                  <a:pt x="643928" y="565480"/>
                  <a:pt x="653478" y="550481"/>
                </a:cubicBezTo>
                <a:cubicBezTo>
                  <a:pt x="666432" y="523189"/>
                  <a:pt x="673265" y="485673"/>
                  <a:pt x="673265" y="438607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672361" y="5498934"/>
            <a:ext cx="382676" cy="371767"/>
          </a:xfrm>
          <a:custGeom>
            <a:avLst/>
            <a:gdLst>
              <a:gd name="connsiteX0" fmla="*/ 191681 w 382676"/>
              <a:gd name="connsiteY0" fmla="*/ 371767 h 371767"/>
              <a:gd name="connsiteX1" fmla="*/ 51841 w 382676"/>
              <a:gd name="connsiteY1" fmla="*/ 318554 h 371767"/>
              <a:gd name="connsiteX2" fmla="*/ 0 w 382676"/>
              <a:gd name="connsiteY2" fmla="*/ 187591 h 371767"/>
              <a:gd name="connsiteX3" fmla="*/ 53200 w 382676"/>
              <a:gd name="connsiteY3" fmla="*/ 54571 h 371767"/>
              <a:gd name="connsiteX4" fmla="*/ 191681 w 382676"/>
              <a:gd name="connsiteY4" fmla="*/ 0 h 371767"/>
              <a:gd name="connsiteX5" fmla="*/ 329463 w 382676"/>
              <a:gd name="connsiteY5" fmla="*/ 51841 h 371767"/>
              <a:gd name="connsiteX6" fmla="*/ 382676 w 382676"/>
              <a:gd name="connsiteY6" fmla="*/ 181444 h 371767"/>
              <a:gd name="connsiteX7" fmla="*/ 330834 w 382676"/>
              <a:gd name="connsiteY7" fmla="*/ 315823 h 371767"/>
              <a:gd name="connsiteX8" fmla="*/ 191681 w 382676"/>
              <a:gd name="connsiteY8" fmla="*/ 371767 h 3717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82676" h="371767">
                <a:moveTo>
                  <a:pt x="191681" y="371767"/>
                </a:moveTo>
                <a:cubicBezTo>
                  <a:pt x="133019" y="371767"/>
                  <a:pt x="86626" y="354025"/>
                  <a:pt x="51841" y="318554"/>
                </a:cubicBezTo>
                <a:cubicBezTo>
                  <a:pt x="17729" y="283083"/>
                  <a:pt x="0" y="239433"/>
                  <a:pt x="0" y="187591"/>
                </a:cubicBezTo>
                <a:cubicBezTo>
                  <a:pt x="0" y="135750"/>
                  <a:pt x="17729" y="91414"/>
                  <a:pt x="53200" y="54571"/>
                </a:cubicBezTo>
                <a:cubicBezTo>
                  <a:pt x="88671" y="18415"/>
                  <a:pt x="134378" y="0"/>
                  <a:pt x="191681" y="0"/>
                </a:cubicBezTo>
                <a:cubicBezTo>
                  <a:pt x="248298" y="0"/>
                  <a:pt x="293992" y="17055"/>
                  <a:pt x="329463" y="51841"/>
                </a:cubicBezTo>
                <a:cubicBezTo>
                  <a:pt x="364934" y="85953"/>
                  <a:pt x="382676" y="128930"/>
                  <a:pt x="382676" y="181444"/>
                </a:cubicBezTo>
                <a:cubicBezTo>
                  <a:pt x="382676" y="233286"/>
                  <a:pt x="365620" y="278307"/>
                  <a:pt x="330834" y="315823"/>
                </a:cubicBezTo>
                <a:cubicBezTo>
                  <a:pt x="296722" y="352666"/>
                  <a:pt x="250342" y="371767"/>
                  <a:pt x="191681" y="371767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035300" y="5486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90850" y="5441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035300" y="3936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990850" y="38925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76400" y="7023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631950" y="6978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609799" y="6251016"/>
            <a:ext cx="763803" cy="763802"/>
          </a:xfrm>
          <a:custGeom>
            <a:avLst/>
            <a:gdLst>
              <a:gd name="connsiteX0" fmla="*/ 713003 w 763803"/>
              <a:gd name="connsiteY0" fmla="*/ 50800 h 763802"/>
              <a:gd name="connsiteX1" fmla="*/ 86728 w 763803"/>
              <a:gd name="connsiteY1" fmla="*/ 677074 h 763802"/>
              <a:gd name="connsiteX2" fmla="*/ 50800 w 763803"/>
              <a:gd name="connsiteY2" fmla="*/ 713003 h 7638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3803" h="763802">
                <a:moveTo>
                  <a:pt x="713003" y="50800"/>
                </a:moveTo>
                <a:lnTo>
                  <a:pt x="86728" y="677074"/>
                </a:lnTo>
                <a:lnTo>
                  <a:pt x="50800" y="713003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412238" y="6737197"/>
            <a:ext cx="475183" cy="475183"/>
          </a:xfrm>
          <a:custGeom>
            <a:avLst/>
            <a:gdLst>
              <a:gd name="connsiteX0" fmla="*/ 144195 w 475183"/>
              <a:gd name="connsiteY0" fmla="*/ 50800 h 475183"/>
              <a:gd name="connsiteX1" fmla="*/ 50800 w 475183"/>
              <a:gd name="connsiteY1" fmla="*/ 424383 h 475183"/>
              <a:gd name="connsiteX2" fmla="*/ 424383 w 475183"/>
              <a:gd name="connsiteY2" fmla="*/ 330987 h 475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183" h="475183">
                <a:moveTo>
                  <a:pt x="144195" y="50800"/>
                </a:moveTo>
                <a:lnTo>
                  <a:pt x="50800" y="424383"/>
                </a:lnTo>
                <a:lnTo>
                  <a:pt x="424383" y="330987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12238" y="6877291"/>
            <a:ext cx="335089" cy="335089"/>
          </a:xfrm>
          <a:custGeom>
            <a:avLst/>
            <a:gdLst>
              <a:gd name="connsiteX0" fmla="*/ 284289 w 335089"/>
              <a:gd name="connsiteY0" fmla="*/ 50800 h 335089"/>
              <a:gd name="connsiteX1" fmla="*/ 50800 w 335089"/>
              <a:gd name="connsiteY1" fmla="*/ 284289 h 335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089" h="335089">
                <a:moveTo>
                  <a:pt x="284289" y="50800"/>
                </a:moveTo>
                <a:lnTo>
                  <a:pt x="50800" y="28428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03600" y="46863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205479" y="50086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03600" y="50086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035300" y="2451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90850" y="2406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03600" y="32004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205479" y="35227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403600" y="35227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594100" y="70231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549650" y="69786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915462" y="7327430"/>
            <a:ext cx="347370" cy="63842"/>
          </a:xfrm>
          <a:custGeom>
            <a:avLst/>
            <a:gdLst>
              <a:gd name="connsiteX0" fmla="*/ 0 w 347370"/>
              <a:gd name="connsiteY0" fmla="*/ 63842 h 63842"/>
              <a:gd name="connsiteX1" fmla="*/ 0 w 347370"/>
              <a:gd name="connsiteY1" fmla="*/ 0 h 63842"/>
              <a:gd name="connsiteX2" fmla="*/ 347370 w 347370"/>
              <a:gd name="connsiteY2" fmla="*/ 0 h 63842"/>
              <a:gd name="connsiteX3" fmla="*/ 347370 w 347370"/>
              <a:gd name="connsiteY3" fmla="*/ 63842 h 63842"/>
              <a:gd name="connsiteX4" fmla="*/ 0 w 347370"/>
              <a:gd name="connsiteY4" fmla="*/ 63842 h 638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2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915462" y="75102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889500" y="24765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45050" y="24320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214164" y="278718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214164" y="29700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1041400"/>
            <a:ext cx="8051800" cy="6096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2667000"/>
            <a:ext cx="1016000" cy="4826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6700" y="7277100"/>
            <a:ext cx="1422400" cy="330200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71700" y="381000"/>
            <a:ext cx="5410200" cy="1956993"/>
          </a:xfrm>
          <a:custGeom>
            <a:avLst/>
            <a:gdLst>
              <a:gd name="connsiteX0" fmla="*/ 294881 w 5410200"/>
              <a:gd name="connsiteY0" fmla="*/ 0 h 1956993"/>
              <a:gd name="connsiteX1" fmla="*/ 0 w 5410200"/>
              <a:gd name="connsiteY1" fmla="*/ 295275 h 1956993"/>
              <a:gd name="connsiteX2" fmla="*/ 0 w 5410200"/>
              <a:gd name="connsiteY2" fmla="*/ 1356118 h 1956993"/>
              <a:gd name="connsiteX3" fmla="*/ 295275 w 5410200"/>
              <a:gd name="connsiteY3" fmla="*/ 1651000 h 1956993"/>
              <a:gd name="connsiteX4" fmla="*/ 1031087 w 5410200"/>
              <a:gd name="connsiteY4" fmla="*/ 1651000 h 1956993"/>
              <a:gd name="connsiteX5" fmla="*/ 1321599 w 5410200"/>
              <a:gd name="connsiteY5" fmla="*/ 1956993 h 1956993"/>
              <a:gd name="connsiteX6" fmla="*/ 1612506 w 5410200"/>
              <a:gd name="connsiteY6" fmla="*/ 1651000 h 1956993"/>
              <a:gd name="connsiteX7" fmla="*/ 5115318 w 5410200"/>
              <a:gd name="connsiteY7" fmla="*/ 1651000 h 1956993"/>
              <a:gd name="connsiteX8" fmla="*/ 5410200 w 5410200"/>
              <a:gd name="connsiteY8" fmla="*/ 1356118 h 1956993"/>
              <a:gd name="connsiteX9" fmla="*/ 5410200 w 5410200"/>
              <a:gd name="connsiteY9" fmla="*/ 295275 h 1956993"/>
              <a:gd name="connsiteX10" fmla="*/ 5115318 w 5410200"/>
              <a:gd name="connsiteY10" fmla="*/ 0 h 1956993"/>
              <a:gd name="connsiteX11" fmla="*/ 294881 w 5410200"/>
              <a:gd name="connsiteY11" fmla="*/ 0 h 19569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5410200" h="1956993">
                <a:moveTo>
                  <a:pt x="294881" y="0"/>
                </a:moveTo>
                <a:cubicBezTo>
                  <a:pt x="131914" y="0"/>
                  <a:pt x="0" y="132308"/>
                  <a:pt x="0" y="295275"/>
                </a:cubicBezTo>
                <a:lnTo>
                  <a:pt x="0" y="1356118"/>
                </a:lnTo>
                <a:cubicBezTo>
                  <a:pt x="215" y="1518907"/>
                  <a:pt x="132448" y="1651000"/>
                  <a:pt x="295275" y="1651000"/>
                </a:cubicBezTo>
                <a:lnTo>
                  <a:pt x="1031087" y="1651000"/>
                </a:lnTo>
                <a:lnTo>
                  <a:pt x="1321599" y="1956993"/>
                </a:lnTo>
                <a:lnTo>
                  <a:pt x="1612506" y="1651000"/>
                </a:lnTo>
                <a:lnTo>
                  <a:pt x="5115318" y="1651000"/>
                </a:lnTo>
                <a:cubicBezTo>
                  <a:pt x="5278284" y="1651000"/>
                  <a:pt x="5410200" y="1519085"/>
                  <a:pt x="5410200" y="1356118"/>
                </a:cubicBezTo>
                <a:lnTo>
                  <a:pt x="5410200" y="295275"/>
                </a:lnTo>
                <a:cubicBezTo>
                  <a:pt x="5410200" y="132308"/>
                  <a:pt x="5278284" y="0"/>
                  <a:pt x="5115318" y="0"/>
                </a:cubicBezTo>
                <a:lnTo>
                  <a:pt x="294881" y="0"/>
                </a:lnTo>
              </a:path>
            </a:pathLst>
          </a:custGeom>
          <a:solidFill>
            <a:srgbClr val="E0D9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035300" y="5486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990850" y="5441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035300" y="3936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990850" y="38925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676400" y="7023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631950" y="6978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609799" y="6251016"/>
            <a:ext cx="763803" cy="763802"/>
          </a:xfrm>
          <a:custGeom>
            <a:avLst/>
            <a:gdLst>
              <a:gd name="connsiteX0" fmla="*/ 713003 w 763803"/>
              <a:gd name="connsiteY0" fmla="*/ 50800 h 763802"/>
              <a:gd name="connsiteX1" fmla="*/ 86728 w 763803"/>
              <a:gd name="connsiteY1" fmla="*/ 677074 h 763802"/>
              <a:gd name="connsiteX2" fmla="*/ 50800 w 763803"/>
              <a:gd name="connsiteY2" fmla="*/ 713003 h 7638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3803" h="763802">
                <a:moveTo>
                  <a:pt x="713003" y="50800"/>
                </a:moveTo>
                <a:lnTo>
                  <a:pt x="86728" y="677074"/>
                </a:lnTo>
                <a:lnTo>
                  <a:pt x="50800" y="713003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12238" y="6737197"/>
            <a:ext cx="475183" cy="475183"/>
          </a:xfrm>
          <a:custGeom>
            <a:avLst/>
            <a:gdLst>
              <a:gd name="connsiteX0" fmla="*/ 144195 w 475183"/>
              <a:gd name="connsiteY0" fmla="*/ 50800 h 475183"/>
              <a:gd name="connsiteX1" fmla="*/ 50800 w 475183"/>
              <a:gd name="connsiteY1" fmla="*/ 424383 h 475183"/>
              <a:gd name="connsiteX2" fmla="*/ 424383 w 475183"/>
              <a:gd name="connsiteY2" fmla="*/ 330987 h 475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183" h="475183">
                <a:moveTo>
                  <a:pt x="144195" y="50800"/>
                </a:moveTo>
                <a:lnTo>
                  <a:pt x="50800" y="424383"/>
                </a:lnTo>
                <a:lnTo>
                  <a:pt x="424383" y="330987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412238" y="6877291"/>
            <a:ext cx="335089" cy="335089"/>
          </a:xfrm>
          <a:custGeom>
            <a:avLst/>
            <a:gdLst>
              <a:gd name="connsiteX0" fmla="*/ 284289 w 335089"/>
              <a:gd name="connsiteY0" fmla="*/ 50800 h 335089"/>
              <a:gd name="connsiteX1" fmla="*/ 50800 w 335089"/>
              <a:gd name="connsiteY1" fmla="*/ 284289 h 335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089" h="335089">
                <a:moveTo>
                  <a:pt x="284289" y="50800"/>
                </a:moveTo>
                <a:lnTo>
                  <a:pt x="50800" y="28428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03600" y="46863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205479" y="50086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03600" y="50086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035300" y="2451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990850" y="2406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03600" y="32004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205479" y="35227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403600" y="35227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594100" y="70231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549650" y="69786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915462" y="7327430"/>
            <a:ext cx="347370" cy="63842"/>
          </a:xfrm>
          <a:custGeom>
            <a:avLst/>
            <a:gdLst>
              <a:gd name="connsiteX0" fmla="*/ 0 w 347370"/>
              <a:gd name="connsiteY0" fmla="*/ 63842 h 63842"/>
              <a:gd name="connsiteX1" fmla="*/ 0 w 347370"/>
              <a:gd name="connsiteY1" fmla="*/ 0 h 63842"/>
              <a:gd name="connsiteX2" fmla="*/ 347370 w 347370"/>
              <a:gd name="connsiteY2" fmla="*/ 0 h 63842"/>
              <a:gd name="connsiteX3" fmla="*/ 347370 w 347370"/>
              <a:gd name="connsiteY3" fmla="*/ 63842 h 63842"/>
              <a:gd name="connsiteX4" fmla="*/ 0 w 347370"/>
              <a:gd name="connsiteY4" fmla="*/ 63842 h 638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2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2915462" y="75102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89500" y="24765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845050" y="24320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214164" y="278718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214164" y="29700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345853" y="569704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4 h 392607"/>
              <a:gd name="connsiteX2" fmla="*/ 26796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2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4"/>
                </a:lnTo>
                <a:lnTo>
                  <a:pt x="26796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3339084" y="41461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3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7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7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3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50" y="61023"/>
                  <a:pt x="112966" y="61023"/>
                </a:cubicBezTo>
                <a:cubicBezTo>
                  <a:pt x="98234" y="61023"/>
                  <a:pt x="87071" y="62204"/>
                  <a:pt x="79476" y="64732"/>
                </a:cubicBezTo>
                <a:cubicBezTo>
                  <a:pt x="72034" y="67119"/>
                  <a:pt x="67563" y="69799"/>
                  <a:pt x="66077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49" y="0"/>
                  <a:pt x="189902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3355416" y="2685605"/>
            <a:ext cx="257175" cy="408381"/>
          </a:xfrm>
          <a:custGeom>
            <a:avLst/>
            <a:gdLst>
              <a:gd name="connsiteX0" fmla="*/ 77393 w 257175"/>
              <a:gd name="connsiteY0" fmla="*/ 173088 h 408381"/>
              <a:gd name="connsiteX1" fmla="*/ 140195 w 257175"/>
              <a:gd name="connsiteY1" fmla="*/ 173088 h 408381"/>
              <a:gd name="connsiteX2" fmla="*/ 176809 w 257175"/>
              <a:gd name="connsiteY2" fmla="*/ 107899 h 408381"/>
              <a:gd name="connsiteX3" fmla="*/ 123672 w 257175"/>
              <a:gd name="connsiteY3" fmla="*/ 61010 h 408381"/>
              <a:gd name="connsiteX4" fmla="*/ 91084 w 257175"/>
              <a:gd name="connsiteY4" fmla="*/ 65328 h 408381"/>
              <a:gd name="connsiteX5" fmla="*/ 75755 w 257175"/>
              <a:gd name="connsiteY5" fmla="*/ 74117 h 408381"/>
              <a:gd name="connsiteX6" fmla="*/ 73672 w 257175"/>
              <a:gd name="connsiteY6" fmla="*/ 88404 h 408381"/>
              <a:gd name="connsiteX7" fmla="*/ 73672 w 257175"/>
              <a:gd name="connsiteY7" fmla="*/ 132308 h 408381"/>
              <a:gd name="connsiteX8" fmla="*/ 11607 w 257175"/>
              <a:gd name="connsiteY8" fmla="*/ 127990 h 408381"/>
              <a:gd name="connsiteX9" fmla="*/ 11607 w 257175"/>
              <a:gd name="connsiteY9" fmla="*/ 30505 h 408381"/>
              <a:gd name="connsiteX10" fmla="*/ 132156 w 257175"/>
              <a:gd name="connsiteY10" fmla="*/ 0 h 408381"/>
              <a:gd name="connsiteX11" fmla="*/ 221450 w 257175"/>
              <a:gd name="connsiteY11" fmla="*/ 27089 h 408381"/>
              <a:gd name="connsiteX12" fmla="*/ 251066 w 257175"/>
              <a:gd name="connsiteY12" fmla="*/ 97485 h 408381"/>
              <a:gd name="connsiteX13" fmla="*/ 235889 w 257175"/>
              <a:gd name="connsiteY13" fmla="*/ 155079 h 408381"/>
              <a:gd name="connsiteX14" fmla="*/ 195707 w 257175"/>
              <a:gd name="connsiteY14" fmla="*/ 196900 h 408381"/>
              <a:gd name="connsiteX15" fmla="*/ 257175 w 257175"/>
              <a:gd name="connsiteY15" fmla="*/ 283514 h 408381"/>
              <a:gd name="connsiteX16" fmla="*/ 222351 w 257175"/>
              <a:gd name="connsiteY16" fmla="*/ 374002 h 408381"/>
              <a:gd name="connsiteX17" fmla="*/ 119507 w 257175"/>
              <a:gd name="connsiteY17" fmla="*/ 408381 h 408381"/>
              <a:gd name="connsiteX18" fmla="*/ 52679 w 257175"/>
              <a:gd name="connsiteY18" fmla="*/ 399300 h 408381"/>
              <a:gd name="connsiteX19" fmla="*/ 0 w 257175"/>
              <a:gd name="connsiteY19" fmla="*/ 377875 h 408381"/>
              <a:gd name="connsiteX20" fmla="*/ 21285 w 257175"/>
              <a:gd name="connsiteY20" fmla="*/ 319976 h 408381"/>
              <a:gd name="connsiteX21" fmla="*/ 116979 w 257175"/>
              <a:gd name="connsiteY21" fmla="*/ 346913 h 408381"/>
              <a:gd name="connsiteX22" fmla="*/ 183502 w 257175"/>
              <a:gd name="connsiteY22" fmla="*/ 287680 h 408381"/>
              <a:gd name="connsiteX23" fmla="*/ 163258 w 257175"/>
              <a:gd name="connsiteY23" fmla="*/ 242887 h 408381"/>
              <a:gd name="connsiteX24" fmla="*/ 95097 w 257175"/>
              <a:gd name="connsiteY24" fmla="*/ 228600 h 408381"/>
              <a:gd name="connsiteX25" fmla="*/ 71882 w 257175"/>
              <a:gd name="connsiteY25" fmla="*/ 228600 h 408381"/>
              <a:gd name="connsiteX26" fmla="*/ 77393 w 257175"/>
              <a:gd name="connsiteY26" fmla="*/ 173088 h 40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57175" h="408381">
                <a:moveTo>
                  <a:pt x="77393" y="173088"/>
                </a:moveTo>
                <a:lnTo>
                  <a:pt x="140195" y="173088"/>
                </a:lnTo>
                <a:cubicBezTo>
                  <a:pt x="164604" y="157759"/>
                  <a:pt x="176809" y="136029"/>
                  <a:pt x="176809" y="107899"/>
                </a:cubicBezTo>
                <a:cubicBezTo>
                  <a:pt x="176809" y="76644"/>
                  <a:pt x="159093" y="61010"/>
                  <a:pt x="123672" y="61010"/>
                </a:cubicBezTo>
                <a:cubicBezTo>
                  <a:pt x="110731" y="61010"/>
                  <a:pt x="99860" y="62357"/>
                  <a:pt x="91084" y="65328"/>
                </a:cubicBezTo>
                <a:cubicBezTo>
                  <a:pt x="82448" y="68008"/>
                  <a:pt x="77241" y="70992"/>
                  <a:pt x="75755" y="74117"/>
                </a:cubicBezTo>
                <a:cubicBezTo>
                  <a:pt x="74409" y="77089"/>
                  <a:pt x="73672" y="81851"/>
                  <a:pt x="73672" y="88404"/>
                </a:cubicBezTo>
                <a:lnTo>
                  <a:pt x="73672" y="132308"/>
                </a:lnTo>
                <a:lnTo>
                  <a:pt x="11607" y="127990"/>
                </a:lnTo>
                <a:lnTo>
                  <a:pt x="11607" y="30505"/>
                </a:lnTo>
                <a:cubicBezTo>
                  <a:pt x="52082" y="10261"/>
                  <a:pt x="92265" y="0"/>
                  <a:pt x="132156" y="0"/>
                </a:cubicBezTo>
                <a:cubicBezTo>
                  <a:pt x="172046" y="0"/>
                  <a:pt x="201803" y="8928"/>
                  <a:pt x="221450" y="27089"/>
                </a:cubicBezTo>
                <a:cubicBezTo>
                  <a:pt x="241096" y="45097"/>
                  <a:pt x="251066" y="68605"/>
                  <a:pt x="251066" y="97485"/>
                </a:cubicBezTo>
                <a:cubicBezTo>
                  <a:pt x="251066" y="118617"/>
                  <a:pt x="246011" y="137807"/>
                  <a:pt x="235889" y="155079"/>
                </a:cubicBezTo>
                <a:cubicBezTo>
                  <a:pt x="225768" y="172339"/>
                  <a:pt x="212369" y="186182"/>
                  <a:pt x="195707" y="196900"/>
                </a:cubicBezTo>
                <a:cubicBezTo>
                  <a:pt x="236639" y="209842"/>
                  <a:pt x="257175" y="238721"/>
                  <a:pt x="257175" y="283514"/>
                </a:cubicBezTo>
                <a:cubicBezTo>
                  <a:pt x="257175" y="320725"/>
                  <a:pt x="245567" y="350939"/>
                  <a:pt x="222351" y="374002"/>
                </a:cubicBezTo>
                <a:cubicBezTo>
                  <a:pt x="199275" y="396925"/>
                  <a:pt x="165049" y="408381"/>
                  <a:pt x="119507" y="408381"/>
                </a:cubicBezTo>
                <a:cubicBezTo>
                  <a:pt x="97180" y="408381"/>
                  <a:pt x="74853" y="405409"/>
                  <a:pt x="52679" y="399300"/>
                </a:cubicBezTo>
                <a:cubicBezTo>
                  <a:pt x="30657" y="393204"/>
                  <a:pt x="13093" y="386054"/>
                  <a:pt x="0" y="377875"/>
                </a:cubicBezTo>
                <a:lnTo>
                  <a:pt x="21285" y="319976"/>
                </a:lnTo>
                <a:cubicBezTo>
                  <a:pt x="53428" y="337832"/>
                  <a:pt x="85280" y="346913"/>
                  <a:pt x="116979" y="346913"/>
                </a:cubicBezTo>
                <a:cubicBezTo>
                  <a:pt x="161328" y="346913"/>
                  <a:pt x="183502" y="327266"/>
                  <a:pt x="183502" y="287680"/>
                </a:cubicBezTo>
                <a:cubicBezTo>
                  <a:pt x="183502" y="267436"/>
                  <a:pt x="176809" y="252412"/>
                  <a:pt x="163258" y="242887"/>
                </a:cubicBezTo>
                <a:cubicBezTo>
                  <a:pt x="149872" y="233362"/>
                  <a:pt x="127241" y="228600"/>
                  <a:pt x="95097" y="228600"/>
                </a:cubicBezTo>
                <a:lnTo>
                  <a:pt x="71882" y="228600"/>
                </a:lnTo>
                <a:lnTo>
                  <a:pt x="77393" y="173088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2400" y="584200"/>
            <a:ext cx="4267200" cy="609600"/>
          </a:xfrm>
          <a:prstGeom prst="rect">
            <a:avLst/>
          </a:prstGeom>
          <a:noFill/>
        </p:spPr>
      </p:pic>
      <p:pic>
        <p:nvPicPr>
          <p:cNvPr id="102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05100" y="1257300"/>
            <a:ext cx="4089400" cy="508000"/>
          </a:xfrm>
          <a:prstGeom prst="rect">
            <a:avLst/>
          </a:prstGeom>
          <a:noFill/>
        </p:spPr>
      </p:pic>
      <p:pic>
        <p:nvPicPr>
          <p:cNvPr id="102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2667000"/>
            <a:ext cx="1016000" cy="482600"/>
          </a:xfrm>
          <a:prstGeom prst="rect">
            <a:avLst/>
          </a:prstGeom>
          <a:noFill/>
        </p:spPr>
      </p:pic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76700" y="7277100"/>
            <a:ext cx="1422400" cy="330200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035300" y="5486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90850" y="5441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035300" y="3936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990850" y="38925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76400" y="7023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631950" y="6978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609799" y="6251016"/>
            <a:ext cx="763803" cy="763802"/>
          </a:xfrm>
          <a:custGeom>
            <a:avLst/>
            <a:gdLst>
              <a:gd name="connsiteX0" fmla="*/ 713003 w 763803"/>
              <a:gd name="connsiteY0" fmla="*/ 50800 h 763802"/>
              <a:gd name="connsiteX1" fmla="*/ 86728 w 763803"/>
              <a:gd name="connsiteY1" fmla="*/ 677074 h 763802"/>
              <a:gd name="connsiteX2" fmla="*/ 50800 w 763803"/>
              <a:gd name="connsiteY2" fmla="*/ 713003 h 7638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3803" h="763802">
                <a:moveTo>
                  <a:pt x="713003" y="50800"/>
                </a:moveTo>
                <a:lnTo>
                  <a:pt x="86728" y="677074"/>
                </a:lnTo>
                <a:lnTo>
                  <a:pt x="50800" y="713003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412238" y="6737197"/>
            <a:ext cx="475183" cy="475183"/>
          </a:xfrm>
          <a:custGeom>
            <a:avLst/>
            <a:gdLst>
              <a:gd name="connsiteX0" fmla="*/ 144195 w 475183"/>
              <a:gd name="connsiteY0" fmla="*/ 50800 h 475183"/>
              <a:gd name="connsiteX1" fmla="*/ 50800 w 475183"/>
              <a:gd name="connsiteY1" fmla="*/ 424383 h 475183"/>
              <a:gd name="connsiteX2" fmla="*/ 424383 w 475183"/>
              <a:gd name="connsiteY2" fmla="*/ 330987 h 475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183" h="475183">
                <a:moveTo>
                  <a:pt x="144195" y="50800"/>
                </a:moveTo>
                <a:lnTo>
                  <a:pt x="50800" y="424383"/>
                </a:lnTo>
                <a:lnTo>
                  <a:pt x="424383" y="330987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12238" y="6877291"/>
            <a:ext cx="335089" cy="335089"/>
          </a:xfrm>
          <a:custGeom>
            <a:avLst/>
            <a:gdLst>
              <a:gd name="connsiteX0" fmla="*/ 284289 w 335089"/>
              <a:gd name="connsiteY0" fmla="*/ 50800 h 335089"/>
              <a:gd name="connsiteX1" fmla="*/ 50800 w 335089"/>
              <a:gd name="connsiteY1" fmla="*/ 284289 h 335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089" h="335089">
                <a:moveTo>
                  <a:pt x="284289" y="50800"/>
                </a:moveTo>
                <a:lnTo>
                  <a:pt x="50800" y="28428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03600" y="46863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205479" y="50086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03600" y="50086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035300" y="2451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90850" y="2406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03600" y="32004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205479" y="35227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403600" y="35227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594100" y="70231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549650" y="69786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915462" y="7327430"/>
            <a:ext cx="347370" cy="63842"/>
          </a:xfrm>
          <a:custGeom>
            <a:avLst/>
            <a:gdLst>
              <a:gd name="connsiteX0" fmla="*/ 0 w 347370"/>
              <a:gd name="connsiteY0" fmla="*/ 63842 h 63842"/>
              <a:gd name="connsiteX1" fmla="*/ 0 w 347370"/>
              <a:gd name="connsiteY1" fmla="*/ 0 h 63842"/>
              <a:gd name="connsiteX2" fmla="*/ 347370 w 347370"/>
              <a:gd name="connsiteY2" fmla="*/ 0 h 63842"/>
              <a:gd name="connsiteX3" fmla="*/ 347370 w 347370"/>
              <a:gd name="connsiteY3" fmla="*/ 63842 h 63842"/>
              <a:gd name="connsiteX4" fmla="*/ 0 w 347370"/>
              <a:gd name="connsiteY4" fmla="*/ 63842 h 638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2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915462" y="75102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889500" y="24765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45050" y="24320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214164" y="278718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214164" y="29700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679700" y="2108200"/>
            <a:ext cx="1562100" cy="4635500"/>
          </a:xfrm>
          <a:custGeom>
            <a:avLst/>
            <a:gdLst>
              <a:gd name="connsiteX0" fmla="*/ 63500 w 1562100"/>
              <a:gd name="connsiteY0" fmla="*/ 4381500 h 4635500"/>
              <a:gd name="connsiteX1" fmla="*/ 63500 w 1562100"/>
              <a:gd name="connsiteY1" fmla="*/ 254000 h 4635500"/>
              <a:gd name="connsiteX2" fmla="*/ 254000 w 1562100"/>
              <a:gd name="connsiteY2" fmla="*/ 63500 h 4635500"/>
              <a:gd name="connsiteX3" fmla="*/ 1308100 w 1562100"/>
              <a:gd name="connsiteY3" fmla="*/ 63500 h 4635500"/>
              <a:gd name="connsiteX4" fmla="*/ 1498600 w 1562100"/>
              <a:gd name="connsiteY4" fmla="*/ 254000 h 4635500"/>
              <a:gd name="connsiteX5" fmla="*/ 1498600 w 1562100"/>
              <a:gd name="connsiteY5" fmla="*/ 4381500 h 4635500"/>
              <a:gd name="connsiteX6" fmla="*/ 1308100 w 1562100"/>
              <a:gd name="connsiteY6" fmla="*/ 4572000 h 4635500"/>
              <a:gd name="connsiteX7" fmla="*/ 254000 w 1562100"/>
              <a:gd name="connsiteY7" fmla="*/ 4572000 h 4635500"/>
              <a:gd name="connsiteX8" fmla="*/ 63500 w 1562100"/>
              <a:gd name="connsiteY8" fmla="*/ 4381500 h 4635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62100" h="4635500">
                <a:moveTo>
                  <a:pt x="63500" y="4381500"/>
                </a:moveTo>
                <a:lnTo>
                  <a:pt x="63500" y="254000"/>
                </a:lnTo>
                <a:cubicBezTo>
                  <a:pt x="63500" y="148793"/>
                  <a:pt x="148793" y="63500"/>
                  <a:pt x="254000" y="63500"/>
                </a:cubicBezTo>
                <a:lnTo>
                  <a:pt x="1308100" y="63500"/>
                </a:lnTo>
                <a:cubicBezTo>
                  <a:pt x="1413306" y="63500"/>
                  <a:pt x="1498600" y="148793"/>
                  <a:pt x="1498600" y="254000"/>
                </a:cubicBezTo>
                <a:lnTo>
                  <a:pt x="1498600" y="4381500"/>
                </a:lnTo>
                <a:cubicBezTo>
                  <a:pt x="1498600" y="4486706"/>
                  <a:pt x="1413306" y="4572000"/>
                  <a:pt x="1308100" y="4572000"/>
                </a:cubicBezTo>
                <a:lnTo>
                  <a:pt x="254000" y="4572000"/>
                </a:lnTo>
                <a:cubicBezTo>
                  <a:pt x="148793" y="4572000"/>
                  <a:pt x="63500" y="4486706"/>
                  <a:pt x="63500" y="4381500"/>
                </a:cubicBezTo>
              </a:path>
            </a:pathLst>
          </a:custGeom>
          <a:solidFill>
            <a:srgbClr val="000000">
              <a:alpha val="0"/>
            </a:srgbClr>
          </a:solidFill>
          <a:ln w="1270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4116387" y="4368927"/>
            <a:ext cx="3163999" cy="3134515"/>
          </a:xfrm>
          <a:custGeom>
            <a:avLst/>
            <a:gdLst>
              <a:gd name="connsiteX0" fmla="*/ 63500 w 3163999"/>
              <a:gd name="connsiteY0" fmla="*/ 63500 h 3134515"/>
              <a:gd name="connsiteX1" fmla="*/ 2067648 w 3163999"/>
              <a:gd name="connsiteY1" fmla="*/ 3068180 h 31345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63999" h="3134515">
                <a:moveTo>
                  <a:pt x="63500" y="63500"/>
                </a:moveTo>
                <a:cubicBezTo>
                  <a:pt x="3533178" y="243751"/>
                  <a:pt x="3776205" y="3175672"/>
                  <a:pt x="2067648" y="3068180"/>
                </a:cubicBezTo>
              </a:path>
            </a:pathLst>
          </a:custGeom>
          <a:ln w="1270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013450" y="7067550"/>
            <a:ext cx="393700" cy="711200"/>
          </a:xfrm>
          <a:custGeom>
            <a:avLst/>
            <a:gdLst>
              <a:gd name="connsiteX0" fmla="*/ 393700 w 393700"/>
              <a:gd name="connsiteY0" fmla="*/ 711200 h 711200"/>
              <a:gd name="connsiteX1" fmla="*/ 393700 w 393700"/>
              <a:gd name="connsiteY1" fmla="*/ 0 h 711200"/>
              <a:gd name="connsiteX2" fmla="*/ 0 w 393700"/>
              <a:gd name="connsiteY2" fmla="*/ 355600 h 711200"/>
              <a:gd name="connsiteX3" fmla="*/ 393700 w 393700"/>
              <a:gd name="connsiteY3" fmla="*/ 711200 h 71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93700" h="711200">
                <a:moveTo>
                  <a:pt x="393700" y="711200"/>
                </a:moveTo>
                <a:lnTo>
                  <a:pt x="393700" y="0"/>
                </a:lnTo>
                <a:lnTo>
                  <a:pt x="0" y="355600"/>
                </a:lnTo>
                <a:lnTo>
                  <a:pt x="393700" y="711200"/>
                </a:lnTo>
              </a:path>
            </a:pathLst>
          </a:custGeom>
          <a:solidFill>
            <a:srgbClr val="E4FF5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3345853" y="569704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4 h 392607"/>
              <a:gd name="connsiteX2" fmla="*/ 26796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2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4"/>
                </a:lnTo>
                <a:lnTo>
                  <a:pt x="26796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3339084" y="41461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3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7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7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3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50" y="61023"/>
                  <a:pt x="112966" y="61023"/>
                </a:cubicBezTo>
                <a:cubicBezTo>
                  <a:pt x="98234" y="61023"/>
                  <a:pt x="87071" y="62204"/>
                  <a:pt x="79476" y="64732"/>
                </a:cubicBezTo>
                <a:cubicBezTo>
                  <a:pt x="72034" y="67119"/>
                  <a:pt x="67563" y="69799"/>
                  <a:pt x="66077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49" y="0"/>
                  <a:pt x="189902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3355416" y="2685605"/>
            <a:ext cx="257175" cy="408381"/>
          </a:xfrm>
          <a:custGeom>
            <a:avLst/>
            <a:gdLst>
              <a:gd name="connsiteX0" fmla="*/ 77393 w 257175"/>
              <a:gd name="connsiteY0" fmla="*/ 173088 h 408381"/>
              <a:gd name="connsiteX1" fmla="*/ 140195 w 257175"/>
              <a:gd name="connsiteY1" fmla="*/ 173088 h 408381"/>
              <a:gd name="connsiteX2" fmla="*/ 176809 w 257175"/>
              <a:gd name="connsiteY2" fmla="*/ 107899 h 408381"/>
              <a:gd name="connsiteX3" fmla="*/ 123672 w 257175"/>
              <a:gd name="connsiteY3" fmla="*/ 61010 h 408381"/>
              <a:gd name="connsiteX4" fmla="*/ 91084 w 257175"/>
              <a:gd name="connsiteY4" fmla="*/ 65328 h 408381"/>
              <a:gd name="connsiteX5" fmla="*/ 75755 w 257175"/>
              <a:gd name="connsiteY5" fmla="*/ 74117 h 408381"/>
              <a:gd name="connsiteX6" fmla="*/ 73672 w 257175"/>
              <a:gd name="connsiteY6" fmla="*/ 88404 h 408381"/>
              <a:gd name="connsiteX7" fmla="*/ 73672 w 257175"/>
              <a:gd name="connsiteY7" fmla="*/ 132308 h 408381"/>
              <a:gd name="connsiteX8" fmla="*/ 11607 w 257175"/>
              <a:gd name="connsiteY8" fmla="*/ 127990 h 408381"/>
              <a:gd name="connsiteX9" fmla="*/ 11607 w 257175"/>
              <a:gd name="connsiteY9" fmla="*/ 30505 h 408381"/>
              <a:gd name="connsiteX10" fmla="*/ 132156 w 257175"/>
              <a:gd name="connsiteY10" fmla="*/ 0 h 408381"/>
              <a:gd name="connsiteX11" fmla="*/ 221450 w 257175"/>
              <a:gd name="connsiteY11" fmla="*/ 27089 h 408381"/>
              <a:gd name="connsiteX12" fmla="*/ 251066 w 257175"/>
              <a:gd name="connsiteY12" fmla="*/ 97485 h 408381"/>
              <a:gd name="connsiteX13" fmla="*/ 235889 w 257175"/>
              <a:gd name="connsiteY13" fmla="*/ 155079 h 408381"/>
              <a:gd name="connsiteX14" fmla="*/ 195707 w 257175"/>
              <a:gd name="connsiteY14" fmla="*/ 196900 h 408381"/>
              <a:gd name="connsiteX15" fmla="*/ 257175 w 257175"/>
              <a:gd name="connsiteY15" fmla="*/ 283514 h 408381"/>
              <a:gd name="connsiteX16" fmla="*/ 222351 w 257175"/>
              <a:gd name="connsiteY16" fmla="*/ 374002 h 408381"/>
              <a:gd name="connsiteX17" fmla="*/ 119507 w 257175"/>
              <a:gd name="connsiteY17" fmla="*/ 408381 h 408381"/>
              <a:gd name="connsiteX18" fmla="*/ 52679 w 257175"/>
              <a:gd name="connsiteY18" fmla="*/ 399300 h 408381"/>
              <a:gd name="connsiteX19" fmla="*/ 0 w 257175"/>
              <a:gd name="connsiteY19" fmla="*/ 377875 h 408381"/>
              <a:gd name="connsiteX20" fmla="*/ 21285 w 257175"/>
              <a:gd name="connsiteY20" fmla="*/ 319976 h 408381"/>
              <a:gd name="connsiteX21" fmla="*/ 116979 w 257175"/>
              <a:gd name="connsiteY21" fmla="*/ 346913 h 408381"/>
              <a:gd name="connsiteX22" fmla="*/ 183502 w 257175"/>
              <a:gd name="connsiteY22" fmla="*/ 287680 h 408381"/>
              <a:gd name="connsiteX23" fmla="*/ 163258 w 257175"/>
              <a:gd name="connsiteY23" fmla="*/ 242887 h 408381"/>
              <a:gd name="connsiteX24" fmla="*/ 95097 w 257175"/>
              <a:gd name="connsiteY24" fmla="*/ 228600 h 408381"/>
              <a:gd name="connsiteX25" fmla="*/ 71882 w 257175"/>
              <a:gd name="connsiteY25" fmla="*/ 228600 h 408381"/>
              <a:gd name="connsiteX26" fmla="*/ 77393 w 257175"/>
              <a:gd name="connsiteY26" fmla="*/ 173088 h 40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57175" h="408381">
                <a:moveTo>
                  <a:pt x="77393" y="173088"/>
                </a:moveTo>
                <a:lnTo>
                  <a:pt x="140195" y="173088"/>
                </a:lnTo>
                <a:cubicBezTo>
                  <a:pt x="164604" y="157759"/>
                  <a:pt x="176809" y="136029"/>
                  <a:pt x="176809" y="107899"/>
                </a:cubicBezTo>
                <a:cubicBezTo>
                  <a:pt x="176809" y="76644"/>
                  <a:pt x="159093" y="61010"/>
                  <a:pt x="123672" y="61010"/>
                </a:cubicBezTo>
                <a:cubicBezTo>
                  <a:pt x="110731" y="61010"/>
                  <a:pt x="99860" y="62357"/>
                  <a:pt x="91084" y="65328"/>
                </a:cubicBezTo>
                <a:cubicBezTo>
                  <a:pt x="82448" y="68008"/>
                  <a:pt x="77241" y="70992"/>
                  <a:pt x="75755" y="74117"/>
                </a:cubicBezTo>
                <a:cubicBezTo>
                  <a:pt x="74409" y="77089"/>
                  <a:pt x="73672" y="81851"/>
                  <a:pt x="73672" y="88404"/>
                </a:cubicBezTo>
                <a:lnTo>
                  <a:pt x="73672" y="132308"/>
                </a:lnTo>
                <a:lnTo>
                  <a:pt x="11607" y="127990"/>
                </a:lnTo>
                <a:lnTo>
                  <a:pt x="11607" y="30505"/>
                </a:lnTo>
                <a:cubicBezTo>
                  <a:pt x="52082" y="10261"/>
                  <a:pt x="92265" y="0"/>
                  <a:pt x="132156" y="0"/>
                </a:cubicBezTo>
                <a:cubicBezTo>
                  <a:pt x="172046" y="0"/>
                  <a:pt x="201803" y="8928"/>
                  <a:pt x="221450" y="27089"/>
                </a:cubicBezTo>
                <a:cubicBezTo>
                  <a:pt x="241096" y="45097"/>
                  <a:pt x="251066" y="68605"/>
                  <a:pt x="251066" y="97485"/>
                </a:cubicBezTo>
                <a:cubicBezTo>
                  <a:pt x="251066" y="118617"/>
                  <a:pt x="246011" y="137807"/>
                  <a:pt x="235889" y="155079"/>
                </a:cubicBezTo>
                <a:cubicBezTo>
                  <a:pt x="225768" y="172339"/>
                  <a:pt x="212369" y="186182"/>
                  <a:pt x="195707" y="196900"/>
                </a:cubicBezTo>
                <a:cubicBezTo>
                  <a:pt x="236639" y="209842"/>
                  <a:pt x="257175" y="238721"/>
                  <a:pt x="257175" y="283514"/>
                </a:cubicBezTo>
                <a:cubicBezTo>
                  <a:pt x="257175" y="320725"/>
                  <a:pt x="245567" y="350939"/>
                  <a:pt x="222351" y="374002"/>
                </a:cubicBezTo>
                <a:cubicBezTo>
                  <a:pt x="199275" y="396925"/>
                  <a:pt x="165049" y="408381"/>
                  <a:pt x="119507" y="408381"/>
                </a:cubicBezTo>
                <a:cubicBezTo>
                  <a:pt x="97180" y="408381"/>
                  <a:pt x="74853" y="405409"/>
                  <a:pt x="52679" y="399300"/>
                </a:cubicBezTo>
                <a:cubicBezTo>
                  <a:pt x="30657" y="393204"/>
                  <a:pt x="13093" y="386054"/>
                  <a:pt x="0" y="377875"/>
                </a:cubicBezTo>
                <a:lnTo>
                  <a:pt x="21285" y="319976"/>
                </a:lnTo>
                <a:cubicBezTo>
                  <a:pt x="53428" y="337832"/>
                  <a:pt x="85280" y="346913"/>
                  <a:pt x="116979" y="346913"/>
                </a:cubicBezTo>
                <a:cubicBezTo>
                  <a:pt x="161328" y="346913"/>
                  <a:pt x="183502" y="327266"/>
                  <a:pt x="183502" y="287680"/>
                </a:cubicBezTo>
                <a:cubicBezTo>
                  <a:pt x="183502" y="267436"/>
                  <a:pt x="176809" y="252412"/>
                  <a:pt x="163258" y="242887"/>
                </a:cubicBezTo>
                <a:cubicBezTo>
                  <a:pt x="149872" y="233362"/>
                  <a:pt x="127241" y="228600"/>
                  <a:pt x="95097" y="228600"/>
                </a:cubicBezTo>
                <a:lnTo>
                  <a:pt x="71882" y="228600"/>
                </a:lnTo>
                <a:lnTo>
                  <a:pt x="77393" y="173088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685800"/>
            <a:ext cx="4978400" cy="762000"/>
          </a:xfrm>
          <a:prstGeom prst="rect">
            <a:avLst/>
          </a:prstGeom>
          <a:noFill/>
        </p:spPr>
      </p:pic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2667000"/>
            <a:ext cx="1016000" cy="482600"/>
          </a:xfrm>
          <a:prstGeom prst="rect">
            <a:avLst/>
          </a:prstGeom>
          <a:noFill/>
        </p:spPr>
      </p:pic>
      <p:pic>
        <p:nvPicPr>
          <p:cNvPr id="102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97800" y="5753100"/>
            <a:ext cx="3314700" cy="901700"/>
          </a:xfrm>
          <a:prstGeom prst="rect">
            <a:avLst/>
          </a:prstGeom>
          <a:noFill/>
        </p:spPr>
      </p:pic>
      <p:pic>
        <p:nvPicPr>
          <p:cNvPr id="103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76700" y="7277100"/>
            <a:ext cx="1422400" cy="330200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035300" y="5486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90850" y="5441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035300" y="3936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990850" y="38925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76400" y="7023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631950" y="6978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609799" y="6251016"/>
            <a:ext cx="763803" cy="763802"/>
          </a:xfrm>
          <a:custGeom>
            <a:avLst/>
            <a:gdLst>
              <a:gd name="connsiteX0" fmla="*/ 713003 w 763803"/>
              <a:gd name="connsiteY0" fmla="*/ 50800 h 763802"/>
              <a:gd name="connsiteX1" fmla="*/ 86728 w 763803"/>
              <a:gd name="connsiteY1" fmla="*/ 677074 h 763802"/>
              <a:gd name="connsiteX2" fmla="*/ 50800 w 763803"/>
              <a:gd name="connsiteY2" fmla="*/ 713003 h 7638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3803" h="763802">
                <a:moveTo>
                  <a:pt x="713003" y="50800"/>
                </a:moveTo>
                <a:lnTo>
                  <a:pt x="86728" y="677074"/>
                </a:lnTo>
                <a:lnTo>
                  <a:pt x="50800" y="713003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412238" y="6737197"/>
            <a:ext cx="475183" cy="475183"/>
          </a:xfrm>
          <a:custGeom>
            <a:avLst/>
            <a:gdLst>
              <a:gd name="connsiteX0" fmla="*/ 144195 w 475183"/>
              <a:gd name="connsiteY0" fmla="*/ 50800 h 475183"/>
              <a:gd name="connsiteX1" fmla="*/ 50800 w 475183"/>
              <a:gd name="connsiteY1" fmla="*/ 424383 h 475183"/>
              <a:gd name="connsiteX2" fmla="*/ 424383 w 475183"/>
              <a:gd name="connsiteY2" fmla="*/ 330987 h 475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183" h="475183">
                <a:moveTo>
                  <a:pt x="144195" y="50800"/>
                </a:moveTo>
                <a:lnTo>
                  <a:pt x="50800" y="424383"/>
                </a:lnTo>
                <a:lnTo>
                  <a:pt x="424383" y="330987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12238" y="6877291"/>
            <a:ext cx="335089" cy="335089"/>
          </a:xfrm>
          <a:custGeom>
            <a:avLst/>
            <a:gdLst>
              <a:gd name="connsiteX0" fmla="*/ 284289 w 335089"/>
              <a:gd name="connsiteY0" fmla="*/ 50800 h 335089"/>
              <a:gd name="connsiteX1" fmla="*/ 50800 w 335089"/>
              <a:gd name="connsiteY1" fmla="*/ 284289 h 335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089" h="335089">
                <a:moveTo>
                  <a:pt x="284289" y="50800"/>
                </a:moveTo>
                <a:lnTo>
                  <a:pt x="50800" y="28428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03600" y="46863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205479" y="50086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03600" y="50086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035300" y="2451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90850" y="2406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03600" y="32004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205479" y="35227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403600" y="35227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594100" y="70231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549650" y="69786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915462" y="7327430"/>
            <a:ext cx="347370" cy="63842"/>
          </a:xfrm>
          <a:custGeom>
            <a:avLst/>
            <a:gdLst>
              <a:gd name="connsiteX0" fmla="*/ 0 w 347370"/>
              <a:gd name="connsiteY0" fmla="*/ 63842 h 63842"/>
              <a:gd name="connsiteX1" fmla="*/ 0 w 347370"/>
              <a:gd name="connsiteY1" fmla="*/ 0 h 63842"/>
              <a:gd name="connsiteX2" fmla="*/ 347370 w 347370"/>
              <a:gd name="connsiteY2" fmla="*/ 0 h 63842"/>
              <a:gd name="connsiteX3" fmla="*/ 347370 w 347370"/>
              <a:gd name="connsiteY3" fmla="*/ 63842 h 63842"/>
              <a:gd name="connsiteX4" fmla="*/ 0 w 347370"/>
              <a:gd name="connsiteY4" fmla="*/ 63842 h 638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2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915462" y="75102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889500" y="24765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45050" y="24320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214164" y="278718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214164" y="29700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679700" y="2108200"/>
            <a:ext cx="1562100" cy="4635500"/>
          </a:xfrm>
          <a:custGeom>
            <a:avLst/>
            <a:gdLst>
              <a:gd name="connsiteX0" fmla="*/ 63500 w 1562100"/>
              <a:gd name="connsiteY0" fmla="*/ 4381500 h 4635500"/>
              <a:gd name="connsiteX1" fmla="*/ 63500 w 1562100"/>
              <a:gd name="connsiteY1" fmla="*/ 254000 h 4635500"/>
              <a:gd name="connsiteX2" fmla="*/ 254000 w 1562100"/>
              <a:gd name="connsiteY2" fmla="*/ 63500 h 4635500"/>
              <a:gd name="connsiteX3" fmla="*/ 1308100 w 1562100"/>
              <a:gd name="connsiteY3" fmla="*/ 63500 h 4635500"/>
              <a:gd name="connsiteX4" fmla="*/ 1498600 w 1562100"/>
              <a:gd name="connsiteY4" fmla="*/ 254000 h 4635500"/>
              <a:gd name="connsiteX5" fmla="*/ 1498600 w 1562100"/>
              <a:gd name="connsiteY5" fmla="*/ 4381500 h 4635500"/>
              <a:gd name="connsiteX6" fmla="*/ 1308100 w 1562100"/>
              <a:gd name="connsiteY6" fmla="*/ 4572000 h 4635500"/>
              <a:gd name="connsiteX7" fmla="*/ 254000 w 1562100"/>
              <a:gd name="connsiteY7" fmla="*/ 4572000 h 4635500"/>
              <a:gd name="connsiteX8" fmla="*/ 63500 w 1562100"/>
              <a:gd name="connsiteY8" fmla="*/ 4381500 h 4635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62100" h="4635500">
                <a:moveTo>
                  <a:pt x="63500" y="4381500"/>
                </a:moveTo>
                <a:lnTo>
                  <a:pt x="63500" y="254000"/>
                </a:lnTo>
                <a:cubicBezTo>
                  <a:pt x="63500" y="148793"/>
                  <a:pt x="148793" y="63500"/>
                  <a:pt x="254000" y="63500"/>
                </a:cubicBezTo>
                <a:lnTo>
                  <a:pt x="1308100" y="63500"/>
                </a:lnTo>
                <a:cubicBezTo>
                  <a:pt x="1413306" y="63500"/>
                  <a:pt x="1498600" y="148793"/>
                  <a:pt x="1498600" y="254000"/>
                </a:cubicBezTo>
                <a:lnTo>
                  <a:pt x="1498600" y="4381500"/>
                </a:lnTo>
                <a:cubicBezTo>
                  <a:pt x="1498600" y="4486706"/>
                  <a:pt x="1413306" y="4572000"/>
                  <a:pt x="1308100" y="4572000"/>
                </a:cubicBezTo>
                <a:lnTo>
                  <a:pt x="254000" y="4572000"/>
                </a:lnTo>
                <a:cubicBezTo>
                  <a:pt x="148793" y="4572000"/>
                  <a:pt x="63500" y="4486706"/>
                  <a:pt x="63500" y="4381500"/>
                </a:cubicBezTo>
              </a:path>
            </a:pathLst>
          </a:custGeom>
          <a:solidFill>
            <a:srgbClr val="000000">
              <a:alpha val="0"/>
            </a:srgbClr>
          </a:solidFill>
          <a:ln w="1270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4116387" y="4368927"/>
            <a:ext cx="3163999" cy="3134515"/>
          </a:xfrm>
          <a:custGeom>
            <a:avLst/>
            <a:gdLst>
              <a:gd name="connsiteX0" fmla="*/ 63500 w 3163999"/>
              <a:gd name="connsiteY0" fmla="*/ 63500 h 3134515"/>
              <a:gd name="connsiteX1" fmla="*/ 2067648 w 3163999"/>
              <a:gd name="connsiteY1" fmla="*/ 3068180 h 31345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63999" h="3134515">
                <a:moveTo>
                  <a:pt x="63500" y="63500"/>
                </a:moveTo>
                <a:cubicBezTo>
                  <a:pt x="3533178" y="243751"/>
                  <a:pt x="3776205" y="3175672"/>
                  <a:pt x="2067648" y="3068180"/>
                </a:cubicBezTo>
              </a:path>
            </a:pathLst>
          </a:custGeom>
          <a:ln w="1270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013450" y="7067550"/>
            <a:ext cx="393700" cy="711200"/>
          </a:xfrm>
          <a:custGeom>
            <a:avLst/>
            <a:gdLst>
              <a:gd name="connsiteX0" fmla="*/ 393700 w 393700"/>
              <a:gd name="connsiteY0" fmla="*/ 711200 h 711200"/>
              <a:gd name="connsiteX1" fmla="*/ 393700 w 393700"/>
              <a:gd name="connsiteY1" fmla="*/ 0 h 711200"/>
              <a:gd name="connsiteX2" fmla="*/ 0 w 393700"/>
              <a:gd name="connsiteY2" fmla="*/ 355600 h 711200"/>
              <a:gd name="connsiteX3" fmla="*/ 393700 w 393700"/>
              <a:gd name="connsiteY3" fmla="*/ 711200 h 71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93700" h="711200">
                <a:moveTo>
                  <a:pt x="393700" y="711200"/>
                </a:moveTo>
                <a:lnTo>
                  <a:pt x="393700" y="0"/>
                </a:lnTo>
                <a:lnTo>
                  <a:pt x="0" y="355600"/>
                </a:lnTo>
                <a:lnTo>
                  <a:pt x="393700" y="711200"/>
                </a:lnTo>
              </a:path>
            </a:pathLst>
          </a:custGeom>
          <a:solidFill>
            <a:srgbClr val="E4FF5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3345853" y="569704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4 h 392607"/>
              <a:gd name="connsiteX2" fmla="*/ 26796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2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4"/>
                </a:lnTo>
                <a:lnTo>
                  <a:pt x="26796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3339084" y="41461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3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7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7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3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50" y="61023"/>
                  <a:pt x="112966" y="61023"/>
                </a:cubicBezTo>
                <a:cubicBezTo>
                  <a:pt x="98234" y="61023"/>
                  <a:pt x="87071" y="62204"/>
                  <a:pt x="79476" y="64732"/>
                </a:cubicBezTo>
                <a:cubicBezTo>
                  <a:pt x="72034" y="67119"/>
                  <a:pt x="67563" y="69799"/>
                  <a:pt x="66077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49" y="0"/>
                  <a:pt x="189902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3355416" y="2685605"/>
            <a:ext cx="257175" cy="408381"/>
          </a:xfrm>
          <a:custGeom>
            <a:avLst/>
            <a:gdLst>
              <a:gd name="connsiteX0" fmla="*/ 77393 w 257175"/>
              <a:gd name="connsiteY0" fmla="*/ 173088 h 408381"/>
              <a:gd name="connsiteX1" fmla="*/ 140195 w 257175"/>
              <a:gd name="connsiteY1" fmla="*/ 173088 h 408381"/>
              <a:gd name="connsiteX2" fmla="*/ 176809 w 257175"/>
              <a:gd name="connsiteY2" fmla="*/ 107899 h 408381"/>
              <a:gd name="connsiteX3" fmla="*/ 123672 w 257175"/>
              <a:gd name="connsiteY3" fmla="*/ 61010 h 408381"/>
              <a:gd name="connsiteX4" fmla="*/ 91084 w 257175"/>
              <a:gd name="connsiteY4" fmla="*/ 65328 h 408381"/>
              <a:gd name="connsiteX5" fmla="*/ 75755 w 257175"/>
              <a:gd name="connsiteY5" fmla="*/ 74117 h 408381"/>
              <a:gd name="connsiteX6" fmla="*/ 73672 w 257175"/>
              <a:gd name="connsiteY6" fmla="*/ 88404 h 408381"/>
              <a:gd name="connsiteX7" fmla="*/ 73672 w 257175"/>
              <a:gd name="connsiteY7" fmla="*/ 132308 h 408381"/>
              <a:gd name="connsiteX8" fmla="*/ 11607 w 257175"/>
              <a:gd name="connsiteY8" fmla="*/ 127990 h 408381"/>
              <a:gd name="connsiteX9" fmla="*/ 11607 w 257175"/>
              <a:gd name="connsiteY9" fmla="*/ 30505 h 408381"/>
              <a:gd name="connsiteX10" fmla="*/ 132156 w 257175"/>
              <a:gd name="connsiteY10" fmla="*/ 0 h 408381"/>
              <a:gd name="connsiteX11" fmla="*/ 221450 w 257175"/>
              <a:gd name="connsiteY11" fmla="*/ 27089 h 408381"/>
              <a:gd name="connsiteX12" fmla="*/ 251066 w 257175"/>
              <a:gd name="connsiteY12" fmla="*/ 97485 h 408381"/>
              <a:gd name="connsiteX13" fmla="*/ 235889 w 257175"/>
              <a:gd name="connsiteY13" fmla="*/ 155079 h 408381"/>
              <a:gd name="connsiteX14" fmla="*/ 195707 w 257175"/>
              <a:gd name="connsiteY14" fmla="*/ 196900 h 408381"/>
              <a:gd name="connsiteX15" fmla="*/ 257175 w 257175"/>
              <a:gd name="connsiteY15" fmla="*/ 283514 h 408381"/>
              <a:gd name="connsiteX16" fmla="*/ 222351 w 257175"/>
              <a:gd name="connsiteY16" fmla="*/ 374002 h 408381"/>
              <a:gd name="connsiteX17" fmla="*/ 119507 w 257175"/>
              <a:gd name="connsiteY17" fmla="*/ 408381 h 408381"/>
              <a:gd name="connsiteX18" fmla="*/ 52679 w 257175"/>
              <a:gd name="connsiteY18" fmla="*/ 399300 h 408381"/>
              <a:gd name="connsiteX19" fmla="*/ 0 w 257175"/>
              <a:gd name="connsiteY19" fmla="*/ 377875 h 408381"/>
              <a:gd name="connsiteX20" fmla="*/ 21285 w 257175"/>
              <a:gd name="connsiteY20" fmla="*/ 319976 h 408381"/>
              <a:gd name="connsiteX21" fmla="*/ 116979 w 257175"/>
              <a:gd name="connsiteY21" fmla="*/ 346913 h 408381"/>
              <a:gd name="connsiteX22" fmla="*/ 183502 w 257175"/>
              <a:gd name="connsiteY22" fmla="*/ 287680 h 408381"/>
              <a:gd name="connsiteX23" fmla="*/ 163258 w 257175"/>
              <a:gd name="connsiteY23" fmla="*/ 242887 h 408381"/>
              <a:gd name="connsiteX24" fmla="*/ 95097 w 257175"/>
              <a:gd name="connsiteY24" fmla="*/ 228600 h 408381"/>
              <a:gd name="connsiteX25" fmla="*/ 71882 w 257175"/>
              <a:gd name="connsiteY25" fmla="*/ 228600 h 408381"/>
              <a:gd name="connsiteX26" fmla="*/ 77393 w 257175"/>
              <a:gd name="connsiteY26" fmla="*/ 173088 h 40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57175" h="408381">
                <a:moveTo>
                  <a:pt x="77393" y="173088"/>
                </a:moveTo>
                <a:lnTo>
                  <a:pt x="140195" y="173088"/>
                </a:lnTo>
                <a:cubicBezTo>
                  <a:pt x="164604" y="157759"/>
                  <a:pt x="176809" y="136029"/>
                  <a:pt x="176809" y="107899"/>
                </a:cubicBezTo>
                <a:cubicBezTo>
                  <a:pt x="176809" y="76644"/>
                  <a:pt x="159093" y="61010"/>
                  <a:pt x="123672" y="61010"/>
                </a:cubicBezTo>
                <a:cubicBezTo>
                  <a:pt x="110731" y="61010"/>
                  <a:pt x="99860" y="62357"/>
                  <a:pt x="91084" y="65328"/>
                </a:cubicBezTo>
                <a:cubicBezTo>
                  <a:pt x="82448" y="68008"/>
                  <a:pt x="77241" y="70992"/>
                  <a:pt x="75755" y="74117"/>
                </a:cubicBezTo>
                <a:cubicBezTo>
                  <a:pt x="74409" y="77089"/>
                  <a:pt x="73672" y="81851"/>
                  <a:pt x="73672" y="88404"/>
                </a:cubicBezTo>
                <a:lnTo>
                  <a:pt x="73672" y="132308"/>
                </a:lnTo>
                <a:lnTo>
                  <a:pt x="11607" y="127990"/>
                </a:lnTo>
                <a:lnTo>
                  <a:pt x="11607" y="30505"/>
                </a:lnTo>
                <a:cubicBezTo>
                  <a:pt x="52082" y="10261"/>
                  <a:pt x="92265" y="0"/>
                  <a:pt x="132156" y="0"/>
                </a:cubicBezTo>
                <a:cubicBezTo>
                  <a:pt x="172046" y="0"/>
                  <a:pt x="201803" y="8928"/>
                  <a:pt x="221450" y="27089"/>
                </a:cubicBezTo>
                <a:cubicBezTo>
                  <a:pt x="241096" y="45097"/>
                  <a:pt x="251066" y="68605"/>
                  <a:pt x="251066" y="97485"/>
                </a:cubicBezTo>
                <a:cubicBezTo>
                  <a:pt x="251066" y="118617"/>
                  <a:pt x="246011" y="137807"/>
                  <a:pt x="235889" y="155079"/>
                </a:cubicBezTo>
                <a:cubicBezTo>
                  <a:pt x="225768" y="172339"/>
                  <a:pt x="212369" y="186182"/>
                  <a:pt x="195707" y="196900"/>
                </a:cubicBezTo>
                <a:cubicBezTo>
                  <a:pt x="236639" y="209842"/>
                  <a:pt x="257175" y="238721"/>
                  <a:pt x="257175" y="283514"/>
                </a:cubicBezTo>
                <a:cubicBezTo>
                  <a:pt x="257175" y="320725"/>
                  <a:pt x="245567" y="350939"/>
                  <a:pt x="222351" y="374002"/>
                </a:cubicBezTo>
                <a:cubicBezTo>
                  <a:pt x="199275" y="396925"/>
                  <a:pt x="165049" y="408381"/>
                  <a:pt x="119507" y="408381"/>
                </a:cubicBezTo>
                <a:cubicBezTo>
                  <a:pt x="97180" y="408381"/>
                  <a:pt x="74853" y="405409"/>
                  <a:pt x="52679" y="399300"/>
                </a:cubicBezTo>
                <a:cubicBezTo>
                  <a:pt x="30657" y="393204"/>
                  <a:pt x="13093" y="386054"/>
                  <a:pt x="0" y="377875"/>
                </a:cubicBezTo>
                <a:lnTo>
                  <a:pt x="21285" y="319976"/>
                </a:lnTo>
                <a:cubicBezTo>
                  <a:pt x="53428" y="337832"/>
                  <a:pt x="85280" y="346913"/>
                  <a:pt x="116979" y="346913"/>
                </a:cubicBezTo>
                <a:cubicBezTo>
                  <a:pt x="161328" y="346913"/>
                  <a:pt x="183502" y="327266"/>
                  <a:pt x="183502" y="287680"/>
                </a:cubicBezTo>
                <a:cubicBezTo>
                  <a:pt x="183502" y="267436"/>
                  <a:pt x="176809" y="252412"/>
                  <a:pt x="163258" y="242887"/>
                </a:cubicBezTo>
                <a:cubicBezTo>
                  <a:pt x="149872" y="233362"/>
                  <a:pt x="127241" y="228600"/>
                  <a:pt x="95097" y="228600"/>
                </a:cubicBezTo>
                <a:lnTo>
                  <a:pt x="71882" y="228600"/>
                </a:lnTo>
                <a:lnTo>
                  <a:pt x="77393" y="173088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685800"/>
            <a:ext cx="4978400" cy="762000"/>
          </a:xfrm>
          <a:prstGeom prst="rect">
            <a:avLst/>
          </a:prstGeom>
          <a:noFill/>
        </p:spPr>
      </p:pic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2667000"/>
            <a:ext cx="1016000" cy="482600"/>
          </a:xfrm>
          <a:prstGeom prst="rect">
            <a:avLst/>
          </a:prstGeom>
          <a:noFill/>
        </p:spPr>
      </p:pic>
      <p:pic>
        <p:nvPicPr>
          <p:cNvPr id="102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97800" y="5753100"/>
            <a:ext cx="3314700" cy="901700"/>
          </a:xfrm>
          <a:prstGeom prst="rect">
            <a:avLst/>
          </a:prstGeom>
          <a:noFill/>
        </p:spPr>
      </p:pic>
      <p:pic>
        <p:nvPicPr>
          <p:cNvPr id="103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76700" y="7277100"/>
            <a:ext cx="1422400" cy="330200"/>
          </a:xfrm>
          <a:prstGeom prst="rect">
            <a:avLst/>
          </a:prstGeom>
          <a:noFill/>
        </p:spPr>
      </p:pic>
      <p:pic>
        <p:nvPicPr>
          <p:cNvPr id="103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10500" y="6845300"/>
            <a:ext cx="4749800" cy="533400"/>
          </a:xfrm>
          <a:prstGeom prst="rect">
            <a:avLst/>
          </a:prstGeom>
          <a:noFill/>
        </p:spPr>
      </p:pic>
      <p:sp>
        <p:nvSpPr>
          <p:cNvPr id="40" name="TextBox 39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035300" y="5486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90850" y="5441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035300" y="3936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990850" y="38925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76400" y="7023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631950" y="6978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609799" y="6251016"/>
            <a:ext cx="763803" cy="763802"/>
          </a:xfrm>
          <a:custGeom>
            <a:avLst/>
            <a:gdLst>
              <a:gd name="connsiteX0" fmla="*/ 713003 w 763803"/>
              <a:gd name="connsiteY0" fmla="*/ 50800 h 763802"/>
              <a:gd name="connsiteX1" fmla="*/ 86728 w 763803"/>
              <a:gd name="connsiteY1" fmla="*/ 677074 h 763802"/>
              <a:gd name="connsiteX2" fmla="*/ 50800 w 763803"/>
              <a:gd name="connsiteY2" fmla="*/ 713003 h 7638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3803" h="763802">
                <a:moveTo>
                  <a:pt x="713003" y="50800"/>
                </a:moveTo>
                <a:lnTo>
                  <a:pt x="86728" y="677074"/>
                </a:lnTo>
                <a:lnTo>
                  <a:pt x="50800" y="713003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412238" y="6737197"/>
            <a:ext cx="475183" cy="475183"/>
          </a:xfrm>
          <a:custGeom>
            <a:avLst/>
            <a:gdLst>
              <a:gd name="connsiteX0" fmla="*/ 144195 w 475183"/>
              <a:gd name="connsiteY0" fmla="*/ 50800 h 475183"/>
              <a:gd name="connsiteX1" fmla="*/ 50800 w 475183"/>
              <a:gd name="connsiteY1" fmla="*/ 424383 h 475183"/>
              <a:gd name="connsiteX2" fmla="*/ 424383 w 475183"/>
              <a:gd name="connsiteY2" fmla="*/ 330987 h 475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183" h="475183">
                <a:moveTo>
                  <a:pt x="144195" y="50800"/>
                </a:moveTo>
                <a:lnTo>
                  <a:pt x="50800" y="424383"/>
                </a:lnTo>
                <a:lnTo>
                  <a:pt x="424383" y="330987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12238" y="6877291"/>
            <a:ext cx="335089" cy="335089"/>
          </a:xfrm>
          <a:custGeom>
            <a:avLst/>
            <a:gdLst>
              <a:gd name="connsiteX0" fmla="*/ 284289 w 335089"/>
              <a:gd name="connsiteY0" fmla="*/ 50800 h 335089"/>
              <a:gd name="connsiteX1" fmla="*/ 50800 w 335089"/>
              <a:gd name="connsiteY1" fmla="*/ 284289 h 335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089" h="335089">
                <a:moveTo>
                  <a:pt x="284289" y="50800"/>
                </a:moveTo>
                <a:lnTo>
                  <a:pt x="50800" y="28428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03600" y="46863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205479" y="50086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03600" y="50086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035300" y="2451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90850" y="2406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03600" y="32004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205479" y="35227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403600" y="35227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255000" y="24765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210550" y="24320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576363" y="278083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576363" y="29636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889500" y="24765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45050" y="24320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214164" y="278718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214164" y="29700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345853" y="569704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4 h 392607"/>
              <a:gd name="connsiteX2" fmla="*/ 26796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2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4"/>
                </a:lnTo>
                <a:lnTo>
                  <a:pt x="26796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339084" y="41461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3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7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7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3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50" y="61023"/>
                  <a:pt x="112966" y="61023"/>
                </a:cubicBezTo>
                <a:cubicBezTo>
                  <a:pt x="98234" y="61023"/>
                  <a:pt x="87071" y="62204"/>
                  <a:pt x="79476" y="64732"/>
                </a:cubicBezTo>
                <a:cubicBezTo>
                  <a:pt x="72034" y="67119"/>
                  <a:pt x="67563" y="69799"/>
                  <a:pt x="66077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49" y="0"/>
                  <a:pt x="189902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3355416" y="2685605"/>
            <a:ext cx="257175" cy="408381"/>
          </a:xfrm>
          <a:custGeom>
            <a:avLst/>
            <a:gdLst>
              <a:gd name="connsiteX0" fmla="*/ 77393 w 257175"/>
              <a:gd name="connsiteY0" fmla="*/ 173088 h 408381"/>
              <a:gd name="connsiteX1" fmla="*/ 140195 w 257175"/>
              <a:gd name="connsiteY1" fmla="*/ 173088 h 408381"/>
              <a:gd name="connsiteX2" fmla="*/ 176809 w 257175"/>
              <a:gd name="connsiteY2" fmla="*/ 107899 h 408381"/>
              <a:gd name="connsiteX3" fmla="*/ 123672 w 257175"/>
              <a:gd name="connsiteY3" fmla="*/ 61010 h 408381"/>
              <a:gd name="connsiteX4" fmla="*/ 91084 w 257175"/>
              <a:gd name="connsiteY4" fmla="*/ 65328 h 408381"/>
              <a:gd name="connsiteX5" fmla="*/ 75755 w 257175"/>
              <a:gd name="connsiteY5" fmla="*/ 74117 h 408381"/>
              <a:gd name="connsiteX6" fmla="*/ 73672 w 257175"/>
              <a:gd name="connsiteY6" fmla="*/ 88404 h 408381"/>
              <a:gd name="connsiteX7" fmla="*/ 73672 w 257175"/>
              <a:gd name="connsiteY7" fmla="*/ 132308 h 408381"/>
              <a:gd name="connsiteX8" fmla="*/ 11607 w 257175"/>
              <a:gd name="connsiteY8" fmla="*/ 127990 h 408381"/>
              <a:gd name="connsiteX9" fmla="*/ 11607 w 257175"/>
              <a:gd name="connsiteY9" fmla="*/ 30505 h 408381"/>
              <a:gd name="connsiteX10" fmla="*/ 132156 w 257175"/>
              <a:gd name="connsiteY10" fmla="*/ 0 h 408381"/>
              <a:gd name="connsiteX11" fmla="*/ 221450 w 257175"/>
              <a:gd name="connsiteY11" fmla="*/ 27089 h 408381"/>
              <a:gd name="connsiteX12" fmla="*/ 251066 w 257175"/>
              <a:gd name="connsiteY12" fmla="*/ 97485 h 408381"/>
              <a:gd name="connsiteX13" fmla="*/ 235889 w 257175"/>
              <a:gd name="connsiteY13" fmla="*/ 155079 h 408381"/>
              <a:gd name="connsiteX14" fmla="*/ 195707 w 257175"/>
              <a:gd name="connsiteY14" fmla="*/ 196900 h 408381"/>
              <a:gd name="connsiteX15" fmla="*/ 257175 w 257175"/>
              <a:gd name="connsiteY15" fmla="*/ 283514 h 408381"/>
              <a:gd name="connsiteX16" fmla="*/ 222351 w 257175"/>
              <a:gd name="connsiteY16" fmla="*/ 374002 h 408381"/>
              <a:gd name="connsiteX17" fmla="*/ 119507 w 257175"/>
              <a:gd name="connsiteY17" fmla="*/ 408381 h 408381"/>
              <a:gd name="connsiteX18" fmla="*/ 52679 w 257175"/>
              <a:gd name="connsiteY18" fmla="*/ 399300 h 408381"/>
              <a:gd name="connsiteX19" fmla="*/ 0 w 257175"/>
              <a:gd name="connsiteY19" fmla="*/ 377875 h 408381"/>
              <a:gd name="connsiteX20" fmla="*/ 21285 w 257175"/>
              <a:gd name="connsiteY20" fmla="*/ 319976 h 408381"/>
              <a:gd name="connsiteX21" fmla="*/ 116979 w 257175"/>
              <a:gd name="connsiteY21" fmla="*/ 346913 h 408381"/>
              <a:gd name="connsiteX22" fmla="*/ 183502 w 257175"/>
              <a:gd name="connsiteY22" fmla="*/ 287680 h 408381"/>
              <a:gd name="connsiteX23" fmla="*/ 163258 w 257175"/>
              <a:gd name="connsiteY23" fmla="*/ 242887 h 408381"/>
              <a:gd name="connsiteX24" fmla="*/ 95097 w 257175"/>
              <a:gd name="connsiteY24" fmla="*/ 228600 h 408381"/>
              <a:gd name="connsiteX25" fmla="*/ 71882 w 257175"/>
              <a:gd name="connsiteY25" fmla="*/ 228600 h 408381"/>
              <a:gd name="connsiteX26" fmla="*/ 77393 w 257175"/>
              <a:gd name="connsiteY26" fmla="*/ 173088 h 40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57175" h="408381">
                <a:moveTo>
                  <a:pt x="77393" y="173088"/>
                </a:moveTo>
                <a:lnTo>
                  <a:pt x="140195" y="173088"/>
                </a:lnTo>
                <a:cubicBezTo>
                  <a:pt x="164604" y="157759"/>
                  <a:pt x="176809" y="136029"/>
                  <a:pt x="176809" y="107899"/>
                </a:cubicBezTo>
                <a:cubicBezTo>
                  <a:pt x="176809" y="76644"/>
                  <a:pt x="159093" y="61010"/>
                  <a:pt x="123672" y="61010"/>
                </a:cubicBezTo>
                <a:cubicBezTo>
                  <a:pt x="110731" y="61010"/>
                  <a:pt x="99860" y="62357"/>
                  <a:pt x="91084" y="65328"/>
                </a:cubicBezTo>
                <a:cubicBezTo>
                  <a:pt x="82448" y="68008"/>
                  <a:pt x="77241" y="70992"/>
                  <a:pt x="75755" y="74117"/>
                </a:cubicBezTo>
                <a:cubicBezTo>
                  <a:pt x="74409" y="77089"/>
                  <a:pt x="73672" y="81851"/>
                  <a:pt x="73672" y="88404"/>
                </a:cubicBezTo>
                <a:lnTo>
                  <a:pt x="73672" y="132308"/>
                </a:lnTo>
                <a:lnTo>
                  <a:pt x="11607" y="127990"/>
                </a:lnTo>
                <a:lnTo>
                  <a:pt x="11607" y="30505"/>
                </a:lnTo>
                <a:cubicBezTo>
                  <a:pt x="52082" y="10261"/>
                  <a:pt x="92265" y="0"/>
                  <a:pt x="132156" y="0"/>
                </a:cubicBezTo>
                <a:cubicBezTo>
                  <a:pt x="172046" y="0"/>
                  <a:pt x="201803" y="8928"/>
                  <a:pt x="221450" y="27089"/>
                </a:cubicBezTo>
                <a:cubicBezTo>
                  <a:pt x="241096" y="45097"/>
                  <a:pt x="251066" y="68605"/>
                  <a:pt x="251066" y="97485"/>
                </a:cubicBezTo>
                <a:cubicBezTo>
                  <a:pt x="251066" y="118617"/>
                  <a:pt x="246011" y="137807"/>
                  <a:pt x="235889" y="155079"/>
                </a:cubicBezTo>
                <a:cubicBezTo>
                  <a:pt x="225768" y="172339"/>
                  <a:pt x="212369" y="186182"/>
                  <a:pt x="195707" y="196900"/>
                </a:cubicBezTo>
                <a:cubicBezTo>
                  <a:pt x="236639" y="209842"/>
                  <a:pt x="257175" y="238721"/>
                  <a:pt x="257175" y="283514"/>
                </a:cubicBezTo>
                <a:cubicBezTo>
                  <a:pt x="257175" y="320725"/>
                  <a:pt x="245567" y="350939"/>
                  <a:pt x="222351" y="374002"/>
                </a:cubicBezTo>
                <a:cubicBezTo>
                  <a:pt x="199275" y="396925"/>
                  <a:pt x="165049" y="408381"/>
                  <a:pt x="119507" y="408381"/>
                </a:cubicBezTo>
                <a:cubicBezTo>
                  <a:pt x="97180" y="408381"/>
                  <a:pt x="74853" y="405409"/>
                  <a:pt x="52679" y="399300"/>
                </a:cubicBezTo>
                <a:cubicBezTo>
                  <a:pt x="30657" y="393204"/>
                  <a:pt x="13093" y="386054"/>
                  <a:pt x="0" y="377875"/>
                </a:cubicBezTo>
                <a:lnTo>
                  <a:pt x="21285" y="319976"/>
                </a:lnTo>
                <a:cubicBezTo>
                  <a:pt x="53428" y="337832"/>
                  <a:pt x="85280" y="346913"/>
                  <a:pt x="116979" y="346913"/>
                </a:cubicBezTo>
                <a:cubicBezTo>
                  <a:pt x="161328" y="346913"/>
                  <a:pt x="183502" y="327266"/>
                  <a:pt x="183502" y="287680"/>
                </a:cubicBezTo>
                <a:cubicBezTo>
                  <a:pt x="183502" y="267436"/>
                  <a:pt x="176809" y="252412"/>
                  <a:pt x="163258" y="242887"/>
                </a:cubicBezTo>
                <a:cubicBezTo>
                  <a:pt x="149872" y="233362"/>
                  <a:pt x="127241" y="228600"/>
                  <a:pt x="95097" y="228600"/>
                </a:cubicBezTo>
                <a:lnTo>
                  <a:pt x="71882" y="228600"/>
                </a:lnTo>
                <a:lnTo>
                  <a:pt x="77393" y="173088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2600" y="2667000"/>
            <a:ext cx="1016000" cy="482600"/>
          </a:xfrm>
          <a:prstGeom prst="rect">
            <a:avLst/>
          </a:prstGeom>
          <a:noFill/>
        </p:spPr>
      </p:pic>
      <p:pic>
        <p:nvPicPr>
          <p:cNvPr id="10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37600" y="2730500"/>
            <a:ext cx="1422400" cy="330200"/>
          </a:xfrm>
          <a:prstGeom prst="rect">
            <a:avLst/>
          </a:prstGeom>
          <a:noFill/>
        </p:spPr>
      </p:pic>
      <p:pic>
        <p:nvPicPr>
          <p:cNvPr id="102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96300" y="5486400"/>
            <a:ext cx="4114800" cy="3352800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581950" y="-101600"/>
            <a:ext cx="203200" cy="9956800"/>
          </a:xfrm>
          <a:custGeom>
            <a:avLst/>
            <a:gdLst>
              <a:gd name="connsiteX0" fmla="*/ 101600 w 203200"/>
              <a:gd name="connsiteY0" fmla="*/ 9855200 h 9956800"/>
              <a:gd name="connsiteX1" fmla="*/ 101600 w 203200"/>
              <a:gd name="connsiteY1" fmla="*/ 101600 h 9956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9956800">
                <a:moveTo>
                  <a:pt x="101600" y="9855200"/>
                </a:moveTo>
                <a:lnTo>
                  <a:pt x="101600" y="101600"/>
                </a:lnTo>
              </a:path>
            </a:pathLst>
          </a:custGeom>
          <a:ln w="2032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295399" y="2438396"/>
            <a:ext cx="774703" cy="774706"/>
          </a:xfrm>
          <a:custGeom>
            <a:avLst/>
            <a:gdLst>
              <a:gd name="connsiteX0" fmla="*/ 661251 w 774703"/>
              <a:gd name="connsiteY0" fmla="*/ 113452 h 774706"/>
              <a:gd name="connsiteX1" fmla="*/ 661251 w 774703"/>
              <a:gd name="connsiteY1" fmla="*/ 661254 h 774706"/>
              <a:gd name="connsiteX2" fmla="*/ 113449 w 774703"/>
              <a:gd name="connsiteY2" fmla="*/ 661254 h 774706"/>
              <a:gd name="connsiteX3" fmla="*/ 113449 w 774703"/>
              <a:gd name="connsiteY3" fmla="*/ 113452 h 774706"/>
              <a:gd name="connsiteX4" fmla="*/ 661251 w 774703"/>
              <a:gd name="connsiteY4" fmla="*/ 113452 h 7747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4703" h="774706">
                <a:moveTo>
                  <a:pt x="661251" y="113452"/>
                </a:moveTo>
                <a:cubicBezTo>
                  <a:pt x="812520" y="264721"/>
                  <a:pt x="812520" y="509984"/>
                  <a:pt x="661251" y="661254"/>
                </a:cubicBezTo>
                <a:cubicBezTo>
                  <a:pt x="509981" y="812523"/>
                  <a:pt x="264719" y="812523"/>
                  <a:pt x="113449" y="661254"/>
                </a:cubicBezTo>
                <a:cubicBezTo>
                  <a:pt x="-37816" y="509984"/>
                  <a:pt x="-37816" y="264721"/>
                  <a:pt x="113449" y="113452"/>
                </a:cubicBezTo>
                <a:cubicBezTo>
                  <a:pt x="264719" y="-37817"/>
                  <a:pt x="509981" y="-37817"/>
                  <a:pt x="661251" y="11345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295399" y="4495796"/>
            <a:ext cx="774703" cy="774706"/>
          </a:xfrm>
          <a:custGeom>
            <a:avLst/>
            <a:gdLst>
              <a:gd name="connsiteX0" fmla="*/ 661251 w 774703"/>
              <a:gd name="connsiteY0" fmla="*/ 113452 h 774706"/>
              <a:gd name="connsiteX1" fmla="*/ 661251 w 774703"/>
              <a:gd name="connsiteY1" fmla="*/ 661253 h 774706"/>
              <a:gd name="connsiteX2" fmla="*/ 113449 w 774703"/>
              <a:gd name="connsiteY2" fmla="*/ 661253 h 774706"/>
              <a:gd name="connsiteX3" fmla="*/ 113449 w 774703"/>
              <a:gd name="connsiteY3" fmla="*/ 113452 h 774706"/>
              <a:gd name="connsiteX4" fmla="*/ 661251 w 774703"/>
              <a:gd name="connsiteY4" fmla="*/ 113452 h 7747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4703" h="774706">
                <a:moveTo>
                  <a:pt x="661251" y="113452"/>
                </a:moveTo>
                <a:cubicBezTo>
                  <a:pt x="812520" y="264721"/>
                  <a:pt x="812520" y="509984"/>
                  <a:pt x="661251" y="661253"/>
                </a:cubicBezTo>
                <a:cubicBezTo>
                  <a:pt x="509981" y="812523"/>
                  <a:pt x="264719" y="812523"/>
                  <a:pt x="113449" y="661253"/>
                </a:cubicBezTo>
                <a:cubicBezTo>
                  <a:pt x="-37816" y="509984"/>
                  <a:pt x="-37816" y="264721"/>
                  <a:pt x="113449" y="113452"/>
                </a:cubicBezTo>
                <a:cubicBezTo>
                  <a:pt x="264719" y="-37817"/>
                  <a:pt x="509981" y="-37817"/>
                  <a:pt x="661251" y="11345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295399" y="6553196"/>
            <a:ext cx="774703" cy="774706"/>
          </a:xfrm>
          <a:custGeom>
            <a:avLst/>
            <a:gdLst>
              <a:gd name="connsiteX0" fmla="*/ 661251 w 774703"/>
              <a:gd name="connsiteY0" fmla="*/ 113451 h 774706"/>
              <a:gd name="connsiteX1" fmla="*/ 661251 w 774703"/>
              <a:gd name="connsiteY1" fmla="*/ 661254 h 774706"/>
              <a:gd name="connsiteX2" fmla="*/ 113449 w 774703"/>
              <a:gd name="connsiteY2" fmla="*/ 661254 h 774706"/>
              <a:gd name="connsiteX3" fmla="*/ 113449 w 774703"/>
              <a:gd name="connsiteY3" fmla="*/ 113451 h 774706"/>
              <a:gd name="connsiteX4" fmla="*/ 661251 w 774703"/>
              <a:gd name="connsiteY4" fmla="*/ 113451 h 7747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4703" h="774706">
                <a:moveTo>
                  <a:pt x="661251" y="113451"/>
                </a:moveTo>
                <a:cubicBezTo>
                  <a:pt x="812520" y="264721"/>
                  <a:pt x="812520" y="509984"/>
                  <a:pt x="661251" y="661254"/>
                </a:cubicBezTo>
                <a:cubicBezTo>
                  <a:pt x="509981" y="812524"/>
                  <a:pt x="264719" y="812524"/>
                  <a:pt x="113449" y="661254"/>
                </a:cubicBezTo>
                <a:cubicBezTo>
                  <a:pt x="-37816" y="509984"/>
                  <a:pt x="-37816" y="264721"/>
                  <a:pt x="113449" y="113451"/>
                </a:cubicBezTo>
                <a:cubicBezTo>
                  <a:pt x="264719" y="-37817"/>
                  <a:pt x="509981" y="-37817"/>
                  <a:pt x="661251" y="11345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129426" y="4697158"/>
            <a:ext cx="535318" cy="459663"/>
          </a:xfrm>
          <a:custGeom>
            <a:avLst/>
            <a:gdLst>
              <a:gd name="connsiteX0" fmla="*/ 164490 w 535318"/>
              <a:gd name="connsiteY0" fmla="*/ 447573 h 459663"/>
              <a:gd name="connsiteX1" fmla="*/ 143395 w 535318"/>
              <a:gd name="connsiteY1" fmla="*/ 439356 h 459663"/>
              <a:gd name="connsiteX2" fmla="*/ 3099 w 535318"/>
              <a:gd name="connsiteY2" fmla="*/ 264794 h 459663"/>
              <a:gd name="connsiteX3" fmla="*/ 0 w 535318"/>
              <a:gd name="connsiteY3" fmla="*/ 240601 h 459663"/>
              <a:gd name="connsiteX4" fmla="*/ 74257 w 535318"/>
              <a:gd name="connsiteY4" fmla="*/ 123710 h 459663"/>
              <a:gd name="connsiteX5" fmla="*/ 293319 w 535318"/>
              <a:gd name="connsiteY5" fmla="*/ 0 h 459663"/>
              <a:gd name="connsiteX6" fmla="*/ 306641 w 535318"/>
              <a:gd name="connsiteY6" fmla="*/ 0 h 459663"/>
              <a:gd name="connsiteX7" fmla="*/ 472998 w 535318"/>
              <a:gd name="connsiteY7" fmla="*/ 46354 h 459663"/>
              <a:gd name="connsiteX8" fmla="*/ 535318 w 535318"/>
              <a:gd name="connsiteY8" fmla="*/ 183400 h 459663"/>
              <a:gd name="connsiteX9" fmla="*/ 518731 w 535318"/>
              <a:gd name="connsiteY9" fmla="*/ 281228 h 459663"/>
              <a:gd name="connsiteX10" fmla="*/ 427266 w 535318"/>
              <a:gd name="connsiteY10" fmla="*/ 459663 h 459663"/>
              <a:gd name="connsiteX11" fmla="*/ 390512 w 535318"/>
              <a:gd name="connsiteY11" fmla="*/ 430517 h 459663"/>
              <a:gd name="connsiteX12" fmla="*/ 474231 w 535318"/>
              <a:gd name="connsiteY12" fmla="*/ 267271 h 459663"/>
              <a:gd name="connsiteX13" fmla="*/ 488962 w 535318"/>
              <a:gd name="connsiteY13" fmla="*/ 183400 h 459663"/>
              <a:gd name="connsiteX14" fmla="*/ 444474 w 535318"/>
              <a:gd name="connsiteY14" fmla="*/ 83096 h 459663"/>
              <a:gd name="connsiteX15" fmla="*/ 306641 w 535318"/>
              <a:gd name="connsiteY15" fmla="*/ 46976 h 459663"/>
              <a:gd name="connsiteX16" fmla="*/ 294551 w 535318"/>
              <a:gd name="connsiteY16" fmla="*/ 46976 h 459663"/>
              <a:gd name="connsiteX17" fmla="*/ 118757 w 535318"/>
              <a:gd name="connsiteY17" fmla="*/ 143395 h 459663"/>
              <a:gd name="connsiteX18" fmla="*/ 48831 w 535318"/>
              <a:gd name="connsiteY18" fmla="*/ 246963 h 459663"/>
              <a:gd name="connsiteX19" fmla="*/ 156730 w 535318"/>
              <a:gd name="connsiteY19" fmla="*/ 380910 h 459663"/>
              <a:gd name="connsiteX20" fmla="*/ 287578 w 535318"/>
              <a:gd name="connsiteY20" fmla="*/ 101549 h 459663"/>
              <a:gd name="connsiteX21" fmla="*/ 330212 w 535318"/>
              <a:gd name="connsiteY21" fmla="*/ 121856 h 459663"/>
              <a:gd name="connsiteX22" fmla="*/ 182778 w 535318"/>
              <a:gd name="connsiteY22" fmla="*/ 434238 h 459663"/>
              <a:gd name="connsiteX23" fmla="*/ 164490 w 535318"/>
              <a:gd name="connsiteY23" fmla="*/ 447573 h 459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535318" h="459663">
                <a:moveTo>
                  <a:pt x="164490" y="447573"/>
                </a:moveTo>
                <a:cubicBezTo>
                  <a:pt x="156730" y="448805"/>
                  <a:pt x="148513" y="445706"/>
                  <a:pt x="143395" y="439356"/>
                </a:cubicBezTo>
                <a:lnTo>
                  <a:pt x="3099" y="264794"/>
                </a:lnTo>
                <a:cubicBezTo>
                  <a:pt x="-2641" y="257809"/>
                  <a:pt x="-3873" y="248196"/>
                  <a:pt x="0" y="240601"/>
                </a:cubicBezTo>
                <a:cubicBezTo>
                  <a:pt x="622" y="239369"/>
                  <a:pt x="26048" y="182155"/>
                  <a:pt x="74257" y="123710"/>
                </a:cubicBezTo>
                <a:cubicBezTo>
                  <a:pt x="123088" y="65265"/>
                  <a:pt x="196113" y="3098"/>
                  <a:pt x="293319" y="0"/>
                </a:cubicBezTo>
                <a:cubicBezTo>
                  <a:pt x="297815" y="0"/>
                  <a:pt x="302145" y="0"/>
                  <a:pt x="306641" y="0"/>
                </a:cubicBezTo>
                <a:cubicBezTo>
                  <a:pt x="375323" y="0"/>
                  <a:pt x="431762" y="14566"/>
                  <a:pt x="472998" y="46354"/>
                </a:cubicBezTo>
                <a:cubicBezTo>
                  <a:pt x="513613" y="77355"/>
                  <a:pt x="535939" y="126351"/>
                  <a:pt x="535318" y="183400"/>
                </a:cubicBezTo>
                <a:cubicBezTo>
                  <a:pt x="535318" y="213943"/>
                  <a:pt x="530199" y="246341"/>
                  <a:pt x="518731" y="281228"/>
                </a:cubicBezTo>
                <a:cubicBezTo>
                  <a:pt x="497801" y="349122"/>
                  <a:pt x="468033" y="408190"/>
                  <a:pt x="427266" y="459663"/>
                </a:cubicBezTo>
                <a:lnTo>
                  <a:pt x="390512" y="430517"/>
                </a:lnTo>
                <a:cubicBezTo>
                  <a:pt x="427266" y="384784"/>
                  <a:pt x="454698" y="330834"/>
                  <a:pt x="474231" y="267271"/>
                </a:cubicBezTo>
                <a:cubicBezTo>
                  <a:pt x="484466" y="235483"/>
                  <a:pt x="488962" y="207581"/>
                  <a:pt x="488962" y="183400"/>
                </a:cubicBezTo>
                <a:cubicBezTo>
                  <a:pt x="488962" y="137045"/>
                  <a:pt x="473608" y="106044"/>
                  <a:pt x="444474" y="83096"/>
                </a:cubicBezTo>
                <a:cubicBezTo>
                  <a:pt x="415328" y="60299"/>
                  <a:pt x="368973" y="46354"/>
                  <a:pt x="306641" y="46976"/>
                </a:cubicBezTo>
                <a:cubicBezTo>
                  <a:pt x="302920" y="46976"/>
                  <a:pt x="298424" y="46976"/>
                  <a:pt x="294551" y="46976"/>
                </a:cubicBezTo>
                <a:cubicBezTo>
                  <a:pt x="222770" y="48831"/>
                  <a:pt x="163093" y="93332"/>
                  <a:pt x="118757" y="143395"/>
                </a:cubicBezTo>
                <a:cubicBezTo>
                  <a:pt x="83096" y="183400"/>
                  <a:pt x="59067" y="226034"/>
                  <a:pt x="48831" y="246963"/>
                </a:cubicBezTo>
                <a:lnTo>
                  <a:pt x="156730" y="380910"/>
                </a:lnTo>
                <a:lnTo>
                  <a:pt x="287578" y="101549"/>
                </a:lnTo>
                <a:lnTo>
                  <a:pt x="330212" y="121856"/>
                </a:lnTo>
                <a:lnTo>
                  <a:pt x="182778" y="434238"/>
                </a:lnTo>
                <a:cubicBezTo>
                  <a:pt x="179679" y="441832"/>
                  <a:pt x="172707" y="446951"/>
                  <a:pt x="164490" y="447573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891426" y="6754558"/>
            <a:ext cx="535317" cy="459664"/>
          </a:xfrm>
          <a:custGeom>
            <a:avLst/>
            <a:gdLst>
              <a:gd name="connsiteX0" fmla="*/ 164489 w 535317"/>
              <a:gd name="connsiteY0" fmla="*/ 447573 h 459664"/>
              <a:gd name="connsiteX1" fmla="*/ 143395 w 535317"/>
              <a:gd name="connsiteY1" fmla="*/ 439356 h 459664"/>
              <a:gd name="connsiteX2" fmla="*/ 3098 w 535317"/>
              <a:gd name="connsiteY2" fmla="*/ 264795 h 459664"/>
              <a:gd name="connsiteX3" fmla="*/ 0 w 535317"/>
              <a:gd name="connsiteY3" fmla="*/ 240601 h 459664"/>
              <a:gd name="connsiteX4" fmla="*/ 74256 w 535317"/>
              <a:gd name="connsiteY4" fmla="*/ 123711 h 459664"/>
              <a:gd name="connsiteX5" fmla="*/ 293319 w 535317"/>
              <a:gd name="connsiteY5" fmla="*/ 0 h 459664"/>
              <a:gd name="connsiteX6" fmla="*/ 306640 w 535317"/>
              <a:gd name="connsiteY6" fmla="*/ 0 h 459664"/>
              <a:gd name="connsiteX7" fmla="*/ 472998 w 535317"/>
              <a:gd name="connsiteY7" fmla="*/ 46355 h 459664"/>
              <a:gd name="connsiteX8" fmla="*/ 535317 w 535317"/>
              <a:gd name="connsiteY8" fmla="*/ 183401 h 459664"/>
              <a:gd name="connsiteX9" fmla="*/ 518731 w 535317"/>
              <a:gd name="connsiteY9" fmla="*/ 281229 h 459664"/>
              <a:gd name="connsiteX10" fmla="*/ 427266 w 535317"/>
              <a:gd name="connsiteY10" fmla="*/ 459664 h 459664"/>
              <a:gd name="connsiteX11" fmla="*/ 390525 w 535317"/>
              <a:gd name="connsiteY11" fmla="*/ 430517 h 459664"/>
              <a:gd name="connsiteX12" fmla="*/ 474230 w 535317"/>
              <a:gd name="connsiteY12" fmla="*/ 267272 h 459664"/>
              <a:gd name="connsiteX13" fmla="*/ 488962 w 535317"/>
              <a:gd name="connsiteY13" fmla="*/ 183401 h 459664"/>
              <a:gd name="connsiteX14" fmla="*/ 444474 w 535317"/>
              <a:gd name="connsiteY14" fmla="*/ 83096 h 459664"/>
              <a:gd name="connsiteX15" fmla="*/ 306640 w 535317"/>
              <a:gd name="connsiteY15" fmla="*/ 46977 h 459664"/>
              <a:gd name="connsiteX16" fmla="*/ 294551 w 535317"/>
              <a:gd name="connsiteY16" fmla="*/ 46977 h 459664"/>
              <a:gd name="connsiteX17" fmla="*/ 118757 w 535317"/>
              <a:gd name="connsiteY17" fmla="*/ 143395 h 459664"/>
              <a:gd name="connsiteX18" fmla="*/ 48831 w 535317"/>
              <a:gd name="connsiteY18" fmla="*/ 246964 h 459664"/>
              <a:gd name="connsiteX19" fmla="*/ 156730 w 535317"/>
              <a:gd name="connsiteY19" fmla="*/ 380911 h 459664"/>
              <a:gd name="connsiteX20" fmla="*/ 287578 w 535317"/>
              <a:gd name="connsiteY20" fmla="*/ 101549 h 459664"/>
              <a:gd name="connsiteX21" fmla="*/ 330212 w 535317"/>
              <a:gd name="connsiteY21" fmla="*/ 121856 h 459664"/>
              <a:gd name="connsiteX22" fmla="*/ 182777 w 535317"/>
              <a:gd name="connsiteY22" fmla="*/ 434238 h 459664"/>
              <a:gd name="connsiteX23" fmla="*/ 164489 w 535317"/>
              <a:gd name="connsiteY23" fmla="*/ 447573 h 4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535317" h="459664">
                <a:moveTo>
                  <a:pt x="164489" y="447573"/>
                </a:moveTo>
                <a:cubicBezTo>
                  <a:pt x="156730" y="448805"/>
                  <a:pt x="148513" y="445706"/>
                  <a:pt x="143395" y="439356"/>
                </a:cubicBezTo>
                <a:lnTo>
                  <a:pt x="3098" y="264795"/>
                </a:lnTo>
                <a:cubicBezTo>
                  <a:pt x="-2641" y="257810"/>
                  <a:pt x="-3873" y="248196"/>
                  <a:pt x="0" y="240601"/>
                </a:cubicBezTo>
                <a:cubicBezTo>
                  <a:pt x="622" y="239369"/>
                  <a:pt x="26047" y="182156"/>
                  <a:pt x="74256" y="123711"/>
                </a:cubicBezTo>
                <a:cubicBezTo>
                  <a:pt x="123087" y="65265"/>
                  <a:pt x="196112" y="3099"/>
                  <a:pt x="293319" y="0"/>
                </a:cubicBezTo>
                <a:cubicBezTo>
                  <a:pt x="297814" y="0"/>
                  <a:pt x="302145" y="0"/>
                  <a:pt x="306640" y="0"/>
                </a:cubicBezTo>
                <a:cubicBezTo>
                  <a:pt x="375322" y="0"/>
                  <a:pt x="431762" y="14567"/>
                  <a:pt x="472998" y="46355"/>
                </a:cubicBezTo>
                <a:cubicBezTo>
                  <a:pt x="513612" y="77355"/>
                  <a:pt x="535939" y="126352"/>
                  <a:pt x="535317" y="183401"/>
                </a:cubicBezTo>
                <a:cubicBezTo>
                  <a:pt x="535317" y="213944"/>
                  <a:pt x="530199" y="246342"/>
                  <a:pt x="518731" y="281229"/>
                </a:cubicBezTo>
                <a:cubicBezTo>
                  <a:pt x="497801" y="349122"/>
                  <a:pt x="468032" y="408190"/>
                  <a:pt x="427266" y="459664"/>
                </a:cubicBezTo>
                <a:lnTo>
                  <a:pt x="390525" y="430517"/>
                </a:lnTo>
                <a:cubicBezTo>
                  <a:pt x="427266" y="384785"/>
                  <a:pt x="454697" y="330835"/>
                  <a:pt x="474230" y="267272"/>
                </a:cubicBezTo>
                <a:cubicBezTo>
                  <a:pt x="484466" y="235483"/>
                  <a:pt x="488962" y="207581"/>
                  <a:pt x="488962" y="183401"/>
                </a:cubicBezTo>
                <a:cubicBezTo>
                  <a:pt x="488962" y="137045"/>
                  <a:pt x="473608" y="106045"/>
                  <a:pt x="444474" y="83096"/>
                </a:cubicBezTo>
                <a:cubicBezTo>
                  <a:pt x="415328" y="60312"/>
                  <a:pt x="368972" y="46355"/>
                  <a:pt x="306640" y="46977"/>
                </a:cubicBezTo>
                <a:cubicBezTo>
                  <a:pt x="302932" y="46977"/>
                  <a:pt x="298436" y="46977"/>
                  <a:pt x="294551" y="46977"/>
                </a:cubicBezTo>
                <a:cubicBezTo>
                  <a:pt x="222770" y="48831"/>
                  <a:pt x="163093" y="93332"/>
                  <a:pt x="118757" y="143395"/>
                </a:cubicBezTo>
                <a:cubicBezTo>
                  <a:pt x="83095" y="183401"/>
                  <a:pt x="59067" y="226035"/>
                  <a:pt x="48831" y="246964"/>
                </a:cubicBezTo>
                <a:lnTo>
                  <a:pt x="156730" y="380911"/>
                </a:lnTo>
                <a:lnTo>
                  <a:pt x="287578" y="101549"/>
                </a:lnTo>
                <a:lnTo>
                  <a:pt x="330212" y="121856"/>
                </a:lnTo>
                <a:lnTo>
                  <a:pt x="182777" y="434238"/>
                </a:lnTo>
                <a:cubicBezTo>
                  <a:pt x="179679" y="441833"/>
                  <a:pt x="172707" y="446951"/>
                  <a:pt x="164489" y="447573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03500" y="2590800"/>
            <a:ext cx="774700" cy="5207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4648200"/>
            <a:ext cx="787400" cy="5207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6705600"/>
            <a:ext cx="787400" cy="5334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11600" y="2489200"/>
            <a:ext cx="2730500" cy="6604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35400" y="4508500"/>
            <a:ext cx="2222500" cy="7239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87800" y="6629400"/>
            <a:ext cx="2768600" cy="6350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59600" y="2603500"/>
            <a:ext cx="406400" cy="5334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594600" y="2438400"/>
            <a:ext cx="2870200" cy="7112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794500" y="4508500"/>
            <a:ext cx="2171700" cy="6604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493000" y="6578600"/>
            <a:ext cx="1485900" cy="711200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035300" y="5486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90850" y="5441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035300" y="3936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990850" y="38925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76400" y="7023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631950" y="6978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609799" y="6251016"/>
            <a:ext cx="763803" cy="763802"/>
          </a:xfrm>
          <a:custGeom>
            <a:avLst/>
            <a:gdLst>
              <a:gd name="connsiteX0" fmla="*/ 713003 w 763803"/>
              <a:gd name="connsiteY0" fmla="*/ 50800 h 763802"/>
              <a:gd name="connsiteX1" fmla="*/ 86728 w 763803"/>
              <a:gd name="connsiteY1" fmla="*/ 677074 h 763802"/>
              <a:gd name="connsiteX2" fmla="*/ 50800 w 763803"/>
              <a:gd name="connsiteY2" fmla="*/ 713003 h 7638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3803" h="763802">
                <a:moveTo>
                  <a:pt x="713003" y="50800"/>
                </a:moveTo>
                <a:lnTo>
                  <a:pt x="86728" y="677074"/>
                </a:lnTo>
                <a:lnTo>
                  <a:pt x="50800" y="713003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412238" y="6737197"/>
            <a:ext cx="475183" cy="475183"/>
          </a:xfrm>
          <a:custGeom>
            <a:avLst/>
            <a:gdLst>
              <a:gd name="connsiteX0" fmla="*/ 144195 w 475183"/>
              <a:gd name="connsiteY0" fmla="*/ 50800 h 475183"/>
              <a:gd name="connsiteX1" fmla="*/ 50800 w 475183"/>
              <a:gd name="connsiteY1" fmla="*/ 424383 h 475183"/>
              <a:gd name="connsiteX2" fmla="*/ 424383 w 475183"/>
              <a:gd name="connsiteY2" fmla="*/ 330987 h 475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183" h="475183">
                <a:moveTo>
                  <a:pt x="144195" y="50800"/>
                </a:moveTo>
                <a:lnTo>
                  <a:pt x="50800" y="424383"/>
                </a:lnTo>
                <a:lnTo>
                  <a:pt x="424383" y="330987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12238" y="6877291"/>
            <a:ext cx="335089" cy="335089"/>
          </a:xfrm>
          <a:custGeom>
            <a:avLst/>
            <a:gdLst>
              <a:gd name="connsiteX0" fmla="*/ 284289 w 335089"/>
              <a:gd name="connsiteY0" fmla="*/ 50800 h 335089"/>
              <a:gd name="connsiteX1" fmla="*/ 50800 w 335089"/>
              <a:gd name="connsiteY1" fmla="*/ 284289 h 335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089" h="335089">
                <a:moveTo>
                  <a:pt x="284289" y="50800"/>
                </a:moveTo>
                <a:lnTo>
                  <a:pt x="50800" y="28428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03600" y="46863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205479" y="50086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03600" y="50086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035300" y="2451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90850" y="2406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03600" y="32004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205479" y="35227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403600" y="35227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581400" y="69977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536950" y="69532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902762" y="7302030"/>
            <a:ext cx="347370" cy="63842"/>
          </a:xfrm>
          <a:custGeom>
            <a:avLst/>
            <a:gdLst>
              <a:gd name="connsiteX0" fmla="*/ 0 w 347370"/>
              <a:gd name="connsiteY0" fmla="*/ 63842 h 63842"/>
              <a:gd name="connsiteX1" fmla="*/ 0 w 347370"/>
              <a:gd name="connsiteY1" fmla="*/ 0 h 63842"/>
              <a:gd name="connsiteX2" fmla="*/ 347370 w 347370"/>
              <a:gd name="connsiteY2" fmla="*/ 0 h 63842"/>
              <a:gd name="connsiteX3" fmla="*/ 347370 w 347370"/>
              <a:gd name="connsiteY3" fmla="*/ 63842 h 63842"/>
              <a:gd name="connsiteX4" fmla="*/ 0 w 347370"/>
              <a:gd name="connsiteY4" fmla="*/ 63842 h 638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2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902762" y="74848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889500" y="24765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45050" y="24320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214164" y="278718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214164" y="29700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345853" y="569704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4 h 392607"/>
              <a:gd name="connsiteX2" fmla="*/ 26796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2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4"/>
                </a:lnTo>
                <a:lnTo>
                  <a:pt x="26796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339084" y="41461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3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7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7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3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50" y="61023"/>
                  <a:pt x="112966" y="61023"/>
                </a:cubicBezTo>
                <a:cubicBezTo>
                  <a:pt x="98234" y="61023"/>
                  <a:pt x="87071" y="62204"/>
                  <a:pt x="79476" y="64732"/>
                </a:cubicBezTo>
                <a:cubicBezTo>
                  <a:pt x="72034" y="67119"/>
                  <a:pt x="67563" y="69799"/>
                  <a:pt x="66077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49" y="0"/>
                  <a:pt x="189902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3355416" y="2685605"/>
            <a:ext cx="257175" cy="408381"/>
          </a:xfrm>
          <a:custGeom>
            <a:avLst/>
            <a:gdLst>
              <a:gd name="connsiteX0" fmla="*/ 77393 w 257175"/>
              <a:gd name="connsiteY0" fmla="*/ 173088 h 408381"/>
              <a:gd name="connsiteX1" fmla="*/ 140195 w 257175"/>
              <a:gd name="connsiteY1" fmla="*/ 173088 h 408381"/>
              <a:gd name="connsiteX2" fmla="*/ 176809 w 257175"/>
              <a:gd name="connsiteY2" fmla="*/ 107899 h 408381"/>
              <a:gd name="connsiteX3" fmla="*/ 123672 w 257175"/>
              <a:gd name="connsiteY3" fmla="*/ 61010 h 408381"/>
              <a:gd name="connsiteX4" fmla="*/ 91084 w 257175"/>
              <a:gd name="connsiteY4" fmla="*/ 65328 h 408381"/>
              <a:gd name="connsiteX5" fmla="*/ 75755 w 257175"/>
              <a:gd name="connsiteY5" fmla="*/ 74117 h 408381"/>
              <a:gd name="connsiteX6" fmla="*/ 73672 w 257175"/>
              <a:gd name="connsiteY6" fmla="*/ 88404 h 408381"/>
              <a:gd name="connsiteX7" fmla="*/ 73672 w 257175"/>
              <a:gd name="connsiteY7" fmla="*/ 132308 h 408381"/>
              <a:gd name="connsiteX8" fmla="*/ 11607 w 257175"/>
              <a:gd name="connsiteY8" fmla="*/ 127990 h 408381"/>
              <a:gd name="connsiteX9" fmla="*/ 11607 w 257175"/>
              <a:gd name="connsiteY9" fmla="*/ 30505 h 408381"/>
              <a:gd name="connsiteX10" fmla="*/ 132156 w 257175"/>
              <a:gd name="connsiteY10" fmla="*/ 0 h 408381"/>
              <a:gd name="connsiteX11" fmla="*/ 221450 w 257175"/>
              <a:gd name="connsiteY11" fmla="*/ 27089 h 408381"/>
              <a:gd name="connsiteX12" fmla="*/ 251066 w 257175"/>
              <a:gd name="connsiteY12" fmla="*/ 97485 h 408381"/>
              <a:gd name="connsiteX13" fmla="*/ 235889 w 257175"/>
              <a:gd name="connsiteY13" fmla="*/ 155079 h 408381"/>
              <a:gd name="connsiteX14" fmla="*/ 195707 w 257175"/>
              <a:gd name="connsiteY14" fmla="*/ 196900 h 408381"/>
              <a:gd name="connsiteX15" fmla="*/ 257175 w 257175"/>
              <a:gd name="connsiteY15" fmla="*/ 283514 h 408381"/>
              <a:gd name="connsiteX16" fmla="*/ 222351 w 257175"/>
              <a:gd name="connsiteY16" fmla="*/ 374002 h 408381"/>
              <a:gd name="connsiteX17" fmla="*/ 119507 w 257175"/>
              <a:gd name="connsiteY17" fmla="*/ 408381 h 408381"/>
              <a:gd name="connsiteX18" fmla="*/ 52679 w 257175"/>
              <a:gd name="connsiteY18" fmla="*/ 399300 h 408381"/>
              <a:gd name="connsiteX19" fmla="*/ 0 w 257175"/>
              <a:gd name="connsiteY19" fmla="*/ 377875 h 408381"/>
              <a:gd name="connsiteX20" fmla="*/ 21285 w 257175"/>
              <a:gd name="connsiteY20" fmla="*/ 319976 h 408381"/>
              <a:gd name="connsiteX21" fmla="*/ 116979 w 257175"/>
              <a:gd name="connsiteY21" fmla="*/ 346913 h 408381"/>
              <a:gd name="connsiteX22" fmla="*/ 183502 w 257175"/>
              <a:gd name="connsiteY22" fmla="*/ 287680 h 408381"/>
              <a:gd name="connsiteX23" fmla="*/ 163258 w 257175"/>
              <a:gd name="connsiteY23" fmla="*/ 242887 h 408381"/>
              <a:gd name="connsiteX24" fmla="*/ 95097 w 257175"/>
              <a:gd name="connsiteY24" fmla="*/ 228600 h 408381"/>
              <a:gd name="connsiteX25" fmla="*/ 71882 w 257175"/>
              <a:gd name="connsiteY25" fmla="*/ 228600 h 408381"/>
              <a:gd name="connsiteX26" fmla="*/ 77393 w 257175"/>
              <a:gd name="connsiteY26" fmla="*/ 173088 h 40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57175" h="408381">
                <a:moveTo>
                  <a:pt x="77393" y="173088"/>
                </a:moveTo>
                <a:lnTo>
                  <a:pt x="140195" y="173088"/>
                </a:lnTo>
                <a:cubicBezTo>
                  <a:pt x="164604" y="157759"/>
                  <a:pt x="176809" y="136029"/>
                  <a:pt x="176809" y="107899"/>
                </a:cubicBezTo>
                <a:cubicBezTo>
                  <a:pt x="176809" y="76644"/>
                  <a:pt x="159093" y="61010"/>
                  <a:pt x="123672" y="61010"/>
                </a:cubicBezTo>
                <a:cubicBezTo>
                  <a:pt x="110731" y="61010"/>
                  <a:pt x="99860" y="62357"/>
                  <a:pt x="91084" y="65328"/>
                </a:cubicBezTo>
                <a:cubicBezTo>
                  <a:pt x="82448" y="68008"/>
                  <a:pt x="77241" y="70992"/>
                  <a:pt x="75755" y="74117"/>
                </a:cubicBezTo>
                <a:cubicBezTo>
                  <a:pt x="74409" y="77089"/>
                  <a:pt x="73672" y="81851"/>
                  <a:pt x="73672" y="88404"/>
                </a:cubicBezTo>
                <a:lnTo>
                  <a:pt x="73672" y="132308"/>
                </a:lnTo>
                <a:lnTo>
                  <a:pt x="11607" y="127990"/>
                </a:lnTo>
                <a:lnTo>
                  <a:pt x="11607" y="30505"/>
                </a:lnTo>
                <a:cubicBezTo>
                  <a:pt x="52082" y="10261"/>
                  <a:pt x="92265" y="0"/>
                  <a:pt x="132156" y="0"/>
                </a:cubicBezTo>
                <a:cubicBezTo>
                  <a:pt x="172046" y="0"/>
                  <a:pt x="201803" y="8928"/>
                  <a:pt x="221450" y="27089"/>
                </a:cubicBezTo>
                <a:cubicBezTo>
                  <a:pt x="241096" y="45097"/>
                  <a:pt x="251066" y="68605"/>
                  <a:pt x="251066" y="97485"/>
                </a:cubicBezTo>
                <a:cubicBezTo>
                  <a:pt x="251066" y="118617"/>
                  <a:pt x="246011" y="137807"/>
                  <a:pt x="235889" y="155079"/>
                </a:cubicBezTo>
                <a:cubicBezTo>
                  <a:pt x="225768" y="172339"/>
                  <a:pt x="212369" y="186182"/>
                  <a:pt x="195707" y="196900"/>
                </a:cubicBezTo>
                <a:cubicBezTo>
                  <a:pt x="236639" y="209842"/>
                  <a:pt x="257175" y="238721"/>
                  <a:pt x="257175" y="283514"/>
                </a:cubicBezTo>
                <a:cubicBezTo>
                  <a:pt x="257175" y="320725"/>
                  <a:pt x="245567" y="350939"/>
                  <a:pt x="222351" y="374002"/>
                </a:cubicBezTo>
                <a:cubicBezTo>
                  <a:pt x="199275" y="396925"/>
                  <a:pt x="165049" y="408381"/>
                  <a:pt x="119507" y="408381"/>
                </a:cubicBezTo>
                <a:cubicBezTo>
                  <a:pt x="97180" y="408381"/>
                  <a:pt x="74853" y="405409"/>
                  <a:pt x="52679" y="399300"/>
                </a:cubicBezTo>
                <a:cubicBezTo>
                  <a:pt x="30657" y="393204"/>
                  <a:pt x="13093" y="386054"/>
                  <a:pt x="0" y="377875"/>
                </a:cubicBezTo>
                <a:lnTo>
                  <a:pt x="21285" y="319976"/>
                </a:lnTo>
                <a:cubicBezTo>
                  <a:pt x="53428" y="337832"/>
                  <a:pt x="85280" y="346913"/>
                  <a:pt x="116979" y="346913"/>
                </a:cubicBezTo>
                <a:cubicBezTo>
                  <a:pt x="161328" y="346913"/>
                  <a:pt x="183502" y="327266"/>
                  <a:pt x="183502" y="287680"/>
                </a:cubicBezTo>
                <a:cubicBezTo>
                  <a:pt x="183502" y="267436"/>
                  <a:pt x="176809" y="252412"/>
                  <a:pt x="163258" y="242887"/>
                </a:cubicBezTo>
                <a:cubicBezTo>
                  <a:pt x="149872" y="233362"/>
                  <a:pt x="127241" y="228600"/>
                  <a:pt x="95097" y="228600"/>
                </a:cubicBezTo>
                <a:lnTo>
                  <a:pt x="71882" y="228600"/>
                </a:lnTo>
                <a:lnTo>
                  <a:pt x="77393" y="173088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0" y="7251700"/>
            <a:ext cx="1422400" cy="330200"/>
          </a:xfrm>
          <a:prstGeom prst="rect">
            <a:avLst/>
          </a:prstGeom>
          <a:noFill/>
        </p:spPr>
      </p:pic>
      <p:pic>
        <p:nvPicPr>
          <p:cNvPr id="10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2667000"/>
            <a:ext cx="1016000" cy="482600"/>
          </a:xfrm>
          <a:prstGeom prst="rect">
            <a:avLst/>
          </a:prstGeom>
          <a:noFill/>
        </p:spPr>
      </p:pic>
      <p:pic>
        <p:nvPicPr>
          <p:cNvPr id="102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45300" y="6794500"/>
            <a:ext cx="4838700" cy="1130300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035300" y="5486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90850" y="5441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035300" y="3936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990850" y="38925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76400" y="7023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631950" y="6978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609799" y="6251016"/>
            <a:ext cx="763803" cy="763802"/>
          </a:xfrm>
          <a:custGeom>
            <a:avLst/>
            <a:gdLst>
              <a:gd name="connsiteX0" fmla="*/ 713003 w 763803"/>
              <a:gd name="connsiteY0" fmla="*/ 50800 h 763802"/>
              <a:gd name="connsiteX1" fmla="*/ 86728 w 763803"/>
              <a:gd name="connsiteY1" fmla="*/ 677074 h 763802"/>
              <a:gd name="connsiteX2" fmla="*/ 50800 w 763803"/>
              <a:gd name="connsiteY2" fmla="*/ 713003 h 7638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3803" h="763802">
                <a:moveTo>
                  <a:pt x="713003" y="50800"/>
                </a:moveTo>
                <a:lnTo>
                  <a:pt x="86728" y="677074"/>
                </a:lnTo>
                <a:lnTo>
                  <a:pt x="50800" y="713003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412238" y="6737197"/>
            <a:ext cx="475183" cy="475183"/>
          </a:xfrm>
          <a:custGeom>
            <a:avLst/>
            <a:gdLst>
              <a:gd name="connsiteX0" fmla="*/ 144195 w 475183"/>
              <a:gd name="connsiteY0" fmla="*/ 50800 h 475183"/>
              <a:gd name="connsiteX1" fmla="*/ 50800 w 475183"/>
              <a:gd name="connsiteY1" fmla="*/ 424383 h 475183"/>
              <a:gd name="connsiteX2" fmla="*/ 424383 w 475183"/>
              <a:gd name="connsiteY2" fmla="*/ 330987 h 475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183" h="475183">
                <a:moveTo>
                  <a:pt x="144195" y="50800"/>
                </a:moveTo>
                <a:lnTo>
                  <a:pt x="50800" y="424383"/>
                </a:lnTo>
                <a:lnTo>
                  <a:pt x="424383" y="330987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12238" y="6877291"/>
            <a:ext cx="335089" cy="335089"/>
          </a:xfrm>
          <a:custGeom>
            <a:avLst/>
            <a:gdLst>
              <a:gd name="connsiteX0" fmla="*/ 284289 w 335089"/>
              <a:gd name="connsiteY0" fmla="*/ 50800 h 335089"/>
              <a:gd name="connsiteX1" fmla="*/ 50800 w 335089"/>
              <a:gd name="connsiteY1" fmla="*/ 284289 h 335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089" h="335089">
                <a:moveTo>
                  <a:pt x="284289" y="50800"/>
                </a:moveTo>
                <a:lnTo>
                  <a:pt x="50800" y="28428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03600" y="46863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205479" y="50086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03600" y="50086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035300" y="2451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90850" y="2406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03600" y="32004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205479" y="35227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403600" y="35227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255000" y="24765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210550" y="24320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576363" y="278083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576363" y="29636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889500" y="24765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45050" y="24320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214164" y="278718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214164" y="29700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345853" y="569704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4 h 392607"/>
              <a:gd name="connsiteX2" fmla="*/ 26796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2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4"/>
                </a:lnTo>
                <a:lnTo>
                  <a:pt x="26796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339084" y="41461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3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7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7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3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50" y="61023"/>
                  <a:pt x="112966" y="61023"/>
                </a:cubicBezTo>
                <a:cubicBezTo>
                  <a:pt x="98234" y="61023"/>
                  <a:pt x="87071" y="62204"/>
                  <a:pt x="79476" y="64732"/>
                </a:cubicBezTo>
                <a:cubicBezTo>
                  <a:pt x="72034" y="67119"/>
                  <a:pt x="67563" y="69799"/>
                  <a:pt x="66077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49" y="0"/>
                  <a:pt x="189902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3355416" y="2685605"/>
            <a:ext cx="257175" cy="408381"/>
          </a:xfrm>
          <a:custGeom>
            <a:avLst/>
            <a:gdLst>
              <a:gd name="connsiteX0" fmla="*/ 77393 w 257175"/>
              <a:gd name="connsiteY0" fmla="*/ 173088 h 408381"/>
              <a:gd name="connsiteX1" fmla="*/ 140195 w 257175"/>
              <a:gd name="connsiteY1" fmla="*/ 173088 h 408381"/>
              <a:gd name="connsiteX2" fmla="*/ 176809 w 257175"/>
              <a:gd name="connsiteY2" fmla="*/ 107899 h 408381"/>
              <a:gd name="connsiteX3" fmla="*/ 123672 w 257175"/>
              <a:gd name="connsiteY3" fmla="*/ 61010 h 408381"/>
              <a:gd name="connsiteX4" fmla="*/ 91084 w 257175"/>
              <a:gd name="connsiteY4" fmla="*/ 65328 h 408381"/>
              <a:gd name="connsiteX5" fmla="*/ 75755 w 257175"/>
              <a:gd name="connsiteY5" fmla="*/ 74117 h 408381"/>
              <a:gd name="connsiteX6" fmla="*/ 73672 w 257175"/>
              <a:gd name="connsiteY6" fmla="*/ 88404 h 408381"/>
              <a:gd name="connsiteX7" fmla="*/ 73672 w 257175"/>
              <a:gd name="connsiteY7" fmla="*/ 132308 h 408381"/>
              <a:gd name="connsiteX8" fmla="*/ 11607 w 257175"/>
              <a:gd name="connsiteY8" fmla="*/ 127990 h 408381"/>
              <a:gd name="connsiteX9" fmla="*/ 11607 w 257175"/>
              <a:gd name="connsiteY9" fmla="*/ 30505 h 408381"/>
              <a:gd name="connsiteX10" fmla="*/ 132156 w 257175"/>
              <a:gd name="connsiteY10" fmla="*/ 0 h 408381"/>
              <a:gd name="connsiteX11" fmla="*/ 221450 w 257175"/>
              <a:gd name="connsiteY11" fmla="*/ 27089 h 408381"/>
              <a:gd name="connsiteX12" fmla="*/ 251066 w 257175"/>
              <a:gd name="connsiteY12" fmla="*/ 97485 h 408381"/>
              <a:gd name="connsiteX13" fmla="*/ 235889 w 257175"/>
              <a:gd name="connsiteY13" fmla="*/ 155079 h 408381"/>
              <a:gd name="connsiteX14" fmla="*/ 195707 w 257175"/>
              <a:gd name="connsiteY14" fmla="*/ 196900 h 408381"/>
              <a:gd name="connsiteX15" fmla="*/ 257175 w 257175"/>
              <a:gd name="connsiteY15" fmla="*/ 283514 h 408381"/>
              <a:gd name="connsiteX16" fmla="*/ 222351 w 257175"/>
              <a:gd name="connsiteY16" fmla="*/ 374002 h 408381"/>
              <a:gd name="connsiteX17" fmla="*/ 119507 w 257175"/>
              <a:gd name="connsiteY17" fmla="*/ 408381 h 408381"/>
              <a:gd name="connsiteX18" fmla="*/ 52679 w 257175"/>
              <a:gd name="connsiteY18" fmla="*/ 399300 h 408381"/>
              <a:gd name="connsiteX19" fmla="*/ 0 w 257175"/>
              <a:gd name="connsiteY19" fmla="*/ 377875 h 408381"/>
              <a:gd name="connsiteX20" fmla="*/ 21285 w 257175"/>
              <a:gd name="connsiteY20" fmla="*/ 319976 h 408381"/>
              <a:gd name="connsiteX21" fmla="*/ 116979 w 257175"/>
              <a:gd name="connsiteY21" fmla="*/ 346913 h 408381"/>
              <a:gd name="connsiteX22" fmla="*/ 183502 w 257175"/>
              <a:gd name="connsiteY22" fmla="*/ 287680 h 408381"/>
              <a:gd name="connsiteX23" fmla="*/ 163258 w 257175"/>
              <a:gd name="connsiteY23" fmla="*/ 242887 h 408381"/>
              <a:gd name="connsiteX24" fmla="*/ 95097 w 257175"/>
              <a:gd name="connsiteY24" fmla="*/ 228600 h 408381"/>
              <a:gd name="connsiteX25" fmla="*/ 71882 w 257175"/>
              <a:gd name="connsiteY25" fmla="*/ 228600 h 408381"/>
              <a:gd name="connsiteX26" fmla="*/ 77393 w 257175"/>
              <a:gd name="connsiteY26" fmla="*/ 173088 h 40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57175" h="408381">
                <a:moveTo>
                  <a:pt x="77393" y="173088"/>
                </a:moveTo>
                <a:lnTo>
                  <a:pt x="140195" y="173088"/>
                </a:lnTo>
                <a:cubicBezTo>
                  <a:pt x="164604" y="157759"/>
                  <a:pt x="176809" y="136029"/>
                  <a:pt x="176809" y="107899"/>
                </a:cubicBezTo>
                <a:cubicBezTo>
                  <a:pt x="176809" y="76644"/>
                  <a:pt x="159093" y="61010"/>
                  <a:pt x="123672" y="61010"/>
                </a:cubicBezTo>
                <a:cubicBezTo>
                  <a:pt x="110731" y="61010"/>
                  <a:pt x="99860" y="62357"/>
                  <a:pt x="91084" y="65328"/>
                </a:cubicBezTo>
                <a:cubicBezTo>
                  <a:pt x="82448" y="68008"/>
                  <a:pt x="77241" y="70992"/>
                  <a:pt x="75755" y="74117"/>
                </a:cubicBezTo>
                <a:cubicBezTo>
                  <a:pt x="74409" y="77089"/>
                  <a:pt x="73672" y="81851"/>
                  <a:pt x="73672" y="88404"/>
                </a:cubicBezTo>
                <a:lnTo>
                  <a:pt x="73672" y="132308"/>
                </a:lnTo>
                <a:lnTo>
                  <a:pt x="11607" y="127990"/>
                </a:lnTo>
                <a:lnTo>
                  <a:pt x="11607" y="30505"/>
                </a:lnTo>
                <a:cubicBezTo>
                  <a:pt x="52082" y="10261"/>
                  <a:pt x="92265" y="0"/>
                  <a:pt x="132156" y="0"/>
                </a:cubicBezTo>
                <a:cubicBezTo>
                  <a:pt x="172046" y="0"/>
                  <a:pt x="201803" y="8928"/>
                  <a:pt x="221450" y="27089"/>
                </a:cubicBezTo>
                <a:cubicBezTo>
                  <a:pt x="241096" y="45097"/>
                  <a:pt x="251066" y="68605"/>
                  <a:pt x="251066" y="97485"/>
                </a:cubicBezTo>
                <a:cubicBezTo>
                  <a:pt x="251066" y="118617"/>
                  <a:pt x="246011" y="137807"/>
                  <a:pt x="235889" y="155079"/>
                </a:cubicBezTo>
                <a:cubicBezTo>
                  <a:pt x="225768" y="172339"/>
                  <a:pt x="212369" y="186182"/>
                  <a:pt x="195707" y="196900"/>
                </a:cubicBezTo>
                <a:cubicBezTo>
                  <a:pt x="236639" y="209842"/>
                  <a:pt x="257175" y="238721"/>
                  <a:pt x="257175" y="283514"/>
                </a:cubicBezTo>
                <a:cubicBezTo>
                  <a:pt x="257175" y="320725"/>
                  <a:pt x="245567" y="350939"/>
                  <a:pt x="222351" y="374002"/>
                </a:cubicBezTo>
                <a:cubicBezTo>
                  <a:pt x="199275" y="396925"/>
                  <a:pt x="165049" y="408381"/>
                  <a:pt x="119507" y="408381"/>
                </a:cubicBezTo>
                <a:cubicBezTo>
                  <a:pt x="97180" y="408381"/>
                  <a:pt x="74853" y="405409"/>
                  <a:pt x="52679" y="399300"/>
                </a:cubicBezTo>
                <a:cubicBezTo>
                  <a:pt x="30657" y="393204"/>
                  <a:pt x="13093" y="386054"/>
                  <a:pt x="0" y="377875"/>
                </a:cubicBezTo>
                <a:lnTo>
                  <a:pt x="21285" y="319976"/>
                </a:lnTo>
                <a:cubicBezTo>
                  <a:pt x="53428" y="337832"/>
                  <a:pt x="85280" y="346913"/>
                  <a:pt x="116979" y="346913"/>
                </a:cubicBezTo>
                <a:cubicBezTo>
                  <a:pt x="161328" y="346913"/>
                  <a:pt x="183502" y="327266"/>
                  <a:pt x="183502" y="287680"/>
                </a:cubicBezTo>
                <a:cubicBezTo>
                  <a:pt x="183502" y="267436"/>
                  <a:pt x="176809" y="252412"/>
                  <a:pt x="163258" y="242887"/>
                </a:cubicBezTo>
                <a:cubicBezTo>
                  <a:pt x="149872" y="233362"/>
                  <a:pt x="127241" y="228600"/>
                  <a:pt x="95097" y="228600"/>
                </a:cubicBezTo>
                <a:lnTo>
                  <a:pt x="71882" y="228600"/>
                </a:lnTo>
                <a:lnTo>
                  <a:pt x="77393" y="173088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5055463" y="4473968"/>
            <a:ext cx="856056" cy="309488"/>
          </a:xfrm>
          <a:custGeom>
            <a:avLst/>
            <a:gdLst>
              <a:gd name="connsiteX0" fmla="*/ 847725 w 856056"/>
              <a:gd name="connsiteY0" fmla="*/ 210743 h 309488"/>
              <a:gd name="connsiteX1" fmla="*/ 856056 w 856056"/>
              <a:gd name="connsiteY1" fmla="*/ 276225 h 309488"/>
              <a:gd name="connsiteX2" fmla="*/ 844156 w 856056"/>
              <a:gd name="connsiteY2" fmla="*/ 291706 h 309488"/>
              <a:gd name="connsiteX3" fmla="*/ 808431 w 856056"/>
              <a:gd name="connsiteY3" fmla="*/ 294081 h 309488"/>
              <a:gd name="connsiteX4" fmla="*/ 529831 w 856056"/>
              <a:gd name="connsiteY4" fmla="*/ 308368 h 309488"/>
              <a:gd name="connsiteX5" fmla="*/ 320281 w 856056"/>
              <a:gd name="connsiteY5" fmla="*/ 304800 h 309488"/>
              <a:gd name="connsiteX6" fmla="*/ 169075 w 856056"/>
              <a:gd name="connsiteY6" fmla="*/ 278015 h 309488"/>
              <a:gd name="connsiteX7" fmla="*/ 67868 w 856056"/>
              <a:gd name="connsiteY7" fmla="*/ 222643 h 309488"/>
              <a:gd name="connsiteX8" fmla="*/ 14287 w 856056"/>
              <a:gd name="connsiteY8" fmla="*/ 145262 h 309488"/>
              <a:gd name="connsiteX9" fmla="*/ 0 w 856056"/>
              <a:gd name="connsiteY9" fmla="*/ 47625 h 309488"/>
              <a:gd name="connsiteX10" fmla="*/ 2387 w 856056"/>
              <a:gd name="connsiteY10" fmla="*/ 11912 h 309488"/>
              <a:gd name="connsiteX11" fmla="*/ 14287 w 856056"/>
              <a:gd name="connsiteY11" fmla="*/ 0 h 309488"/>
              <a:gd name="connsiteX12" fmla="*/ 86918 w 856056"/>
              <a:gd name="connsiteY12" fmla="*/ 1193 h 309488"/>
              <a:gd name="connsiteX13" fmla="*/ 100012 w 856056"/>
              <a:gd name="connsiteY13" fmla="*/ 14287 h 309488"/>
              <a:gd name="connsiteX14" fmla="*/ 97637 w 856056"/>
              <a:gd name="connsiteY14" fmla="*/ 54774 h 309488"/>
              <a:gd name="connsiteX15" fmla="*/ 134543 w 856056"/>
              <a:gd name="connsiteY15" fmla="*/ 157162 h 309488"/>
              <a:gd name="connsiteX16" fmla="*/ 248843 w 856056"/>
              <a:gd name="connsiteY16" fmla="*/ 207771 h 309488"/>
              <a:gd name="connsiteX17" fmla="*/ 416725 w 856056"/>
              <a:gd name="connsiteY17" fmla="*/ 224434 h 309488"/>
              <a:gd name="connsiteX18" fmla="*/ 609600 w 856056"/>
              <a:gd name="connsiteY18" fmla="*/ 219671 h 309488"/>
              <a:gd name="connsiteX19" fmla="*/ 797725 w 856056"/>
              <a:gd name="connsiteY19" fmla="*/ 203593 h 309488"/>
              <a:gd name="connsiteX20" fmla="*/ 833437 w 856056"/>
              <a:gd name="connsiteY20" fmla="*/ 200025 h 309488"/>
              <a:gd name="connsiteX21" fmla="*/ 847725 w 856056"/>
              <a:gd name="connsiteY21" fmla="*/ 210743 h 3094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856056" h="309488">
                <a:moveTo>
                  <a:pt x="847725" y="210743"/>
                </a:moveTo>
                <a:lnTo>
                  <a:pt x="856056" y="276225"/>
                </a:lnTo>
                <a:cubicBezTo>
                  <a:pt x="856056" y="284860"/>
                  <a:pt x="852195" y="289915"/>
                  <a:pt x="844156" y="291706"/>
                </a:cubicBezTo>
                <a:lnTo>
                  <a:pt x="808431" y="294081"/>
                </a:lnTo>
                <a:cubicBezTo>
                  <a:pt x="703072" y="301231"/>
                  <a:pt x="610196" y="305993"/>
                  <a:pt x="529831" y="308368"/>
                </a:cubicBezTo>
                <a:cubicBezTo>
                  <a:pt x="449757" y="310756"/>
                  <a:pt x="379806" y="309562"/>
                  <a:pt x="320281" y="304800"/>
                </a:cubicBezTo>
                <a:cubicBezTo>
                  <a:pt x="260743" y="300037"/>
                  <a:pt x="210439" y="291109"/>
                  <a:pt x="169075" y="278015"/>
                </a:cubicBezTo>
                <a:cubicBezTo>
                  <a:pt x="127990" y="264921"/>
                  <a:pt x="94056" y="246456"/>
                  <a:pt x="67868" y="222643"/>
                </a:cubicBezTo>
                <a:cubicBezTo>
                  <a:pt x="44056" y="200621"/>
                  <a:pt x="26200" y="174726"/>
                  <a:pt x="14287" y="145262"/>
                </a:cubicBezTo>
                <a:cubicBezTo>
                  <a:pt x="2387" y="116090"/>
                  <a:pt x="-2374" y="83349"/>
                  <a:pt x="0" y="47625"/>
                </a:cubicBezTo>
                <a:lnTo>
                  <a:pt x="2387" y="11912"/>
                </a:lnTo>
                <a:cubicBezTo>
                  <a:pt x="3873" y="4165"/>
                  <a:pt x="7747" y="0"/>
                  <a:pt x="14287" y="0"/>
                </a:cubicBezTo>
                <a:lnTo>
                  <a:pt x="86918" y="1193"/>
                </a:lnTo>
                <a:cubicBezTo>
                  <a:pt x="95555" y="1193"/>
                  <a:pt x="100012" y="5359"/>
                  <a:pt x="100012" y="14287"/>
                </a:cubicBezTo>
                <a:lnTo>
                  <a:pt x="97637" y="54774"/>
                </a:lnTo>
                <a:cubicBezTo>
                  <a:pt x="95250" y="98234"/>
                  <a:pt x="107454" y="132460"/>
                  <a:pt x="134543" y="157162"/>
                </a:cubicBezTo>
                <a:cubicBezTo>
                  <a:pt x="160731" y="180975"/>
                  <a:pt x="198831" y="197649"/>
                  <a:pt x="248843" y="207771"/>
                </a:cubicBezTo>
                <a:cubicBezTo>
                  <a:pt x="298843" y="217589"/>
                  <a:pt x="354812" y="223240"/>
                  <a:pt x="416725" y="224434"/>
                </a:cubicBezTo>
                <a:cubicBezTo>
                  <a:pt x="478637" y="225628"/>
                  <a:pt x="542925" y="224142"/>
                  <a:pt x="609600" y="219671"/>
                </a:cubicBezTo>
                <a:cubicBezTo>
                  <a:pt x="676275" y="215506"/>
                  <a:pt x="738784" y="210146"/>
                  <a:pt x="797725" y="203593"/>
                </a:cubicBezTo>
                <a:lnTo>
                  <a:pt x="833437" y="200025"/>
                </a:lnTo>
                <a:cubicBezTo>
                  <a:pt x="842962" y="198539"/>
                  <a:pt x="847725" y="201815"/>
                  <a:pt x="847725" y="21074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5123332" y="3877462"/>
            <a:ext cx="786409" cy="338137"/>
          </a:xfrm>
          <a:custGeom>
            <a:avLst/>
            <a:gdLst>
              <a:gd name="connsiteX0" fmla="*/ 756043 w 786409"/>
              <a:gd name="connsiteY0" fmla="*/ 282181 h 338137"/>
              <a:gd name="connsiteX1" fmla="*/ 738187 w 786409"/>
              <a:gd name="connsiteY1" fmla="*/ 330999 h 338137"/>
              <a:gd name="connsiteX2" fmla="*/ 722706 w 786409"/>
              <a:gd name="connsiteY2" fmla="*/ 338137 h 338137"/>
              <a:gd name="connsiteX3" fmla="*/ 653656 w 786409"/>
              <a:gd name="connsiteY3" fmla="*/ 313143 h 338137"/>
              <a:gd name="connsiteX4" fmla="*/ 646506 w 786409"/>
              <a:gd name="connsiteY4" fmla="*/ 296468 h 338137"/>
              <a:gd name="connsiteX5" fmla="*/ 664362 w 786409"/>
              <a:gd name="connsiteY5" fmla="*/ 247650 h 338137"/>
              <a:gd name="connsiteX6" fmla="*/ 688175 w 786409"/>
              <a:gd name="connsiteY6" fmla="*/ 176212 h 338137"/>
              <a:gd name="connsiteX7" fmla="*/ 678650 w 786409"/>
              <a:gd name="connsiteY7" fmla="*/ 128587 h 338137"/>
              <a:gd name="connsiteX8" fmla="*/ 628053 w 786409"/>
              <a:gd name="connsiteY8" fmla="*/ 100012 h 338137"/>
              <a:gd name="connsiteX9" fmla="*/ 563169 w 786409"/>
              <a:gd name="connsiteY9" fmla="*/ 91681 h 338137"/>
              <a:gd name="connsiteX10" fmla="*/ 13093 w 786409"/>
              <a:gd name="connsiteY10" fmla="*/ 91681 h 338137"/>
              <a:gd name="connsiteX11" fmla="*/ 0 w 786409"/>
              <a:gd name="connsiteY11" fmla="*/ 79781 h 338137"/>
              <a:gd name="connsiteX12" fmla="*/ 0 w 786409"/>
              <a:gd name="connsiteY12" fmla="*/ 11912 h 338137"/>
              <a:gd name="connsiteX13" fmla="*/ 13093 w 786409"/>
              <a:gd name="connsiteY13" fmla="*/ 0 h 338137"/>
              <a:gd name="connsiteX14" fmla="*/ 563169 w 786409"/>
              <a:gd name="connsiteY14" fmla="*/ 0 h 338137"/>
              <a:gd name="connsiteX15" fmla="*/ 750087 w 786409"/>
              <a:gd name="connsiteY15" fmla="*/ 64299 h 338137"/>
              <a:gd name="connsiteX16" fmla="*/ 782244 w 786409"/>
              <a:gd name="connsiteY16" fmla="*/ 119659 h 338137"/>
              <a:gd name="connsiteX17" fmla="*/ 786409 w 786409"/>
              <a:gd name="connsiteY17" fmla="*/ 177406 h 338137"/>
              <a:gd name="connsiteX18" fmla="*/ 773900 w 786409"/>
              <a:gd name="connsiteY18" fmla="*/ 232778 h 338137"/>
              <a:gd name="connsiteX19" fmla="*/ 756043 w 786409"/>
              <a:gd name="connsiteY19" fmla="*/ 282181 h 338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786409" h="338137">
                <a:moveTo>
                  <a:pt x="756043" y="282181"/>
                </a:moveTo>
                <a:lnTo>
                  <a:pt x="738187" y="330999"/>
                </a:lnTo>
                <a:cubicBezTo>
                  <a:pt x="734314" y="338137"/>
                  <a:pt x="729259" y="340524"/>
                  <a:pt x="722706" y="338137"/>
                </a:cubicBezTo>
                <a:lnTo>
                  <a:pt x="653656" y="313143"/>
                </a:lnTo>
                <a:cubicBezTo>
                  <a:pt x="646506" y="309270"/>
                  <a:pt x="644131" y="303618"/>
                  <a:pt x="646506" y="296468"/>
                </a:cubicBezTo>
                <a:lnTo>
                  <a:pt x="664362" y="247650"/>
                </a:lnTo>
                <a:cubicBezTo>
                  <a:pt x="675386" y="219976"/>
                  <a:pt x="683412" y="196163"/>
                  <a:pt x="688175" y="176212"/>
                </a:cubicBezTo>
                <a:cubicBezTo>
                  <a:pt x="692937" y="156578"/>
                  <a:pt x="689965" y="140499"/>
                  <a:pt x="678650" y="128587"/>
                </a:cubicBezTo>
                <a:cubicBezTo>
                  <a:pt x="665264" y="115201"/>
                  <a:pt x="648297" y="105676"/>
                  <a:pt x="628053" y="100012"/>
                </a:cubicBezTo>
                <a:cubicBezTo>
                  <a:pt x="607809" y="94665"/>
                  <a:pt x="586384" y="91681"/>
                  <a:pt x="563169" y="91681"/>
                </a:cubicBezTo>
                <a:lnTo>
                  <a:pt x="13093" y="91681"/>
                </a:lnTo>
                <a:cubicBezTo>
                  <a:pt x="4457" y="91681"/>
                  <a:pt x="0" y="87820"/>
                  <a:pt x="0" y="79781"/>
                </a:cubicBezTo>
                <a:lnTo>
                  <a:pt x="0" y="11912"/>
                </a:lnTo>
                <a:cubicBezTo>
                  <a:pt x="0" y="4178"/>
                  <a:pt x="4165" y="0"/>
                  <a:pt x="13093" y="0"/>
                </a:cubicBezTo>
                <a:lnTo>
                  <a:pt x="563169" y="0"/>
                </a:lnTo>
                <a:cubicBezTo>
                  <a:pt x="647103" y="0"/>
                  <a:pt x="709612" y="21437"/>
                  <a:pt x="750087" y="64299"/>
                </a:cubicBezTo>
                <a:cubicBezTo>
                  <a:pt x="766762" y="81559"/>
                  <a:pt x="777481" y="100012"/>
                  <a:pt x="782244" y="119659"/>
                </a:cubicBezTo>
                <a:cubicBezTo>
                  <a:pt x="787006" y="139013"/>
                  <a:pt x="788492" y="158356"/>
                  <a:pt x="786409" y="177406"/>
                </a:cubicBezTo>
                <a:cubicBezTo>
                  <a:pt x="784618" y="196456"/>
                  <a:pt x="780453" y="214909"/>
                  <a:pt x="773900" y="232778"/>
                </a:cubicBezTo>
                <a:cubicBezTo>
                  <a:pt x="767651" y="250634"/>
                  <a:pt x="761695" y="267004"/>
                  <a:pt x="756043" y="28218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6304419" y="4473968"/>
            <a:ext cx="856056" cy="309488"/>
          </a:xfrm>
          <a:custGeom>
            <a:avLst/>
            <a:gdLst>
              <a:gd name="connsiteX0" fmla="*/ 847725 w 856056"/>
              <a:gd name="connsiteY0" fmla="*/ 210743 h 309488"/>
              <a:gd name="connsiteX1" fmla="*/ 856056 w 856056"/>
              <a:gd name="connsiteY1" fmla="*/ 276225 h 309488"/>
              <a:gd name="connsiteX2" fmla="*/ 844143 w 856056"/>
              <a:gd name="connsiteY2" fmla="*/ 291706 h 309488"/>
              <a:gd name="connsiteX3" fmla="*/ 808431 w 856056"/>
              <a:gd name="connsiteY3" fmla="*/ 294081 h 309488"/>
              <a:gd name="connsiteX4" fmla="*/ 529818 w 856056"/>
              <a:gd name="connsiteY4" fmla="*/ 308368 h 309488"/>
              <a:gd name="connsiteX5" fmla="*/ 320268 w 856056"/>
              <a:gd name="connsiteY5" fmla="*/ 304800 h 309488"/>
              <a:gd name="connsiteX6" fmla="*/ 169062 w 856056"/>
              <a:gd name="connsiteY6" fmla="*/ 278015 h 309488"/>
              <a:gd name="connsiteX7" fmla="*/ 67855 w 856056"/>
              <a:gd name="connsiteY7" fmla="*/ 222643 h 309488"/>
              <a:gd name="connsiteX8" fmla="*/ 14287 w 856056"/>
              <a:gd name="connsiteY8" fmla="*/ 145262 h 309488"/>
              <a:gd name="connsiteX9" fmla="*/ 0 w 856056"/>
              <a:gd name="connsiteY9" fmla="*/ 47625 h 309488"/>
              <a:gd name="connsiteX10" fmla="*/ 2374 w 856056"/>
              <a:gd name="connsiteY10" fmla="*/ 11912 h 309488"/>
              <a:gd name="connsiteX11" fmla="*/ 14287 w 856056"/>
              <a:gd name="connsiteY11" fmla="*/ 0 h 309488"/>
              <a:gd name="connsiteX12" fmla="*/ 86905 w 856056"/>
              <a:gd name="connsiteY12" fmla="*/ 1193 h 309488"/>
              <a:gd name="connsiteX13" fmla="*/ 100012 w 856056"/>
              <a:gd name="connsiteY13" fmla="*/ 14287 h 309488"/>
              <a:gd name="connsiteX14" fmla="*/ 97624 w 856056"/>
              <a:gd name="connsiteY14" fmla="*/ 54774 h 309488"/>
              <a:gd name="connsiteX15" fmla="*/ 134530 w 856056"/>
              <a:gd name="connsiteY15" fmla="*/ 157162 h 309488"/>
              <a:gd name="connsiteX16" fmla="*/ 248831 w 856056"/>
              <a:gd name="connsiteY16" fmla="*/ 207771 h 309488"/>
              <a:gd name="connsiteX17" fmla="*/ 416712 w 856056"/>
              <a:gd name="connsiteY17" fmla="*/ 224434 h 309488"/>
              <a:gd name="connsiteX18" fmla="*/ 609600 w 856056"/>
              <a:gd name="connsiteY18" fmla="*/ 219671 h 309488"/>
              <a:gd name="connsiteX19" fmla="*/ 797712 w 856056"/>
              <a:gd name="connsiteY19" fmla="*/ 203593 h 309488"/>
              <a:gd name="connsiteX20" fmla="*/ 833437 w 856056"/>
              <a:gd name="connsiteY20" fmla="*/ 200025 h 309488"/>
              <a:gd name="connsiteX21" fmla="*/ 847725 w 856056"/>
              <a:gd name="connsiteY21" fmla="*/ 210743 h 3094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856056" h="309488">
                <a:moveTo>
                  <a:pt x="847725" y="210743"/>
                </a:moveTo>
                <a:lnTo>
                  <a:pt x="856056" y="276225"/>
                </a:lnTo>
                <a:cubicBezTo>
                  <a:pt x="856056" y="284860"/>
                  <a:pt x="852182" y="289915"/>
                  <a:pt x="844143" y="291706"/>
                </a:cubicBezTo>
                <a:lnTo>
                  <a:pt x="808431" y="294081"/>
                </a:lnTo>
                <a:cubicBezTo>
                  <a:pt x="703059" y="301231"/>
                  <a:pt x="610183" y="305993"/>
                  <a:pt x="529818" y="308368"/>
                </a:cubicBezTo>
                <a:cubicBezTo>
                  <a:pt x="449757" y="310756"/>
                  <a:pt x="379806" y="309562"/>
                  <a:pt x="320268" y="304800"/>
                </a:cubicBezTo>
                <a:cubicBezTo>
                  <a:pt x="260743" y="300037"/>
                  <a:pt x="210439" y="291109"/>
                  <a:pt x="169062" y="278015"/>
                </a:cubicBezTo>
                <a:cubicBezTo>
                  <a:pt x="127990" y="264921"/>
                  <a:pt x="94055" y="246456"/>
                  <a:pt x="67855" y="222643"/>
                </a:cubicBezTo>
                <a:cubicBezTo>
                  <a:pt x="44043" y="200621"/>
                  <a:pt x="26187" y="174726"/>
                  <a:pt x="14287" y="145262"/>
                </a:cubicBezTo>
                <a:cubicBezTo>
                  <a:pt x="2374" y="116090"/>
                  <a:pt x="-2387" y="83349"/>
                  <a:pt x="0" y="47625"/>
                </a:cubicBezTo>
                <a:lnTo>
                  <a:pt x="2374" y="11912"/>
                </a:lnTo>
                <a:cubicBezTo>
                  <a:pt x="3860" y="4165"/>
                  <a:pt x="7734" y="0"/>
                  <a:pt x="14287" y="0"/>
                </a:cubicBezTo>
                <a:lnTo>
                  <a:pt x="86905" y="1193"/>
                </a:lnTo>
                <a:cubicBezTo>
                  <a:pt x="95541" y="1193"/>
                  <a:pt x="100012" y="5359"/>
                  <a:pt x="100012" y="14287"/>
                </a:cubicBezTo>
                <a:lnTo>
                  <a:pt x="97624" y="54774"/>
                </a:lnTo>
                <a:cubicBezTo>
                  <a:pt x="95250" y="98234"/>
                  <a:pt x="107441" y="132460"/>
                  <a:pt x="134530" y="157162"/>
                </a:cubicBezTo>
                <a:cubicBezTo>
                  <a:pt x="160730" y="180975"/>
                  <a:pt x="198831" y="197649"/>
                  <a:pt x="248831" y="207771"/>
                </a:cubicBezTo>
                <a:cubicBezTo>
                  <a:pt x="298843" y="217589"/>
                  <a:pt x="354800" y="223240"/>
                  <a:pt x="416712" y="224434"/>
                </a:cubicBezTo>
                <a:cubicBezTo>
                  <a:pt x="478625" y="225628"/>
                  <a:pt x="542925" y="224142"/>
                  <a:pt x="609600" y="219671"/>
                </a:cubicBezTo>
                <a:cubicBezTo>
                  <a:pt x="676275" y="215506"/>
                  <a:pt x="738771" y="210146"/>
                  <a:pt x="797712" y="203593"/>
                </a:cubicBezTo>
                <a:lnTo>
                  <a:pt x="833437" y="200025"/>
                </a:lnTo>
                <a:cubicBezTo>
                  <a:pt x="842962" y="198539"/>
                  <a:pt x="847725" y="201815"/>
                  <a:pt x="847725" y="21074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6372275" y="3877462"/>
            <a:ext cx="786409" cy="338137"/>
          </a:xfrm>
          <a:custGeom>
            <a:avLst/>
            <a:gdLst>
              <a:gd name="connsiteX0" fmla="*/ 756056 w 786409"/>
              <a:gd name="connsiteY0" fmla="*/ 282181 h 338137"/>
              <a:gd name="connsiteX1" fmla="*/ 738187 w 786409"/>
              <a:gd name="connsiteY1" fmla="*/ 330999 h 338137"/>
              <a:gd name="connsiteX2" fmla="*/ 722719 w 786409"/>
              <a:gd name="connsiteY2" fmla="*/ 338137 h 338137"/>
              <a:gd name="connsiteX3" fmla="*/ 653656 w 786409"/>
              <a:gd name="connsiteY3" fmla="*/ 313143 h 338137"/>
              <a:gd name="connsiteX4" fmla="*/ 646519 w 786409"/>
              <a:gd name="connsiteY4" fmla="*/ 296468 h 338137"/>
              <a:gd name="connsiteX5" fmla="*/ 664375 w 786409"/>
              <a:gd name="connsiteY5" fmla="*/ 247650 h 338137"/>
              <a:gd name="connsiteX6" fmla="*/ 688187 w 786409"/>
              <a:gd name="connsiteY6" fmla="*/ 176212 h 338137"/>
              <a:gd name="connsiteX7" fmla="*/ 678662 w 786409"/>
              <a:gd name="connsiteY7" fmla="*/ 128587 h 338137"/>
              <a:gd name="connsiteX8" fmla="*/ 628052 w 786409"/>
              <a:gd name="connsiteY8" fmla="*/ 100012 h 338137"/>
              <a:gd name="connsiteX9" fmla="*/ 563169 w 786409"/>
              <a:gd name="connsiteY9" fmla="*/ 91681 h 338137"/>
              <a:gd name="connsiteX10" fmla="*/ 13106 w 786409"/>
              <a:gd name="connsiteY10" fmla="*/ 91681 h 338137"/>
              <a:gd name="connsiteX11" fmla="*/ 0 w 786409"/>
              <a:gd name="connsiteY11" fmla="*/ 79781 h 338137"/>
              <a:gd name="connsiteX12" fmla="*/ 0 w 786409"/>
              <a:gd name="connsiteY12" fmla="*/ 11912 h 338137"/>
              <a:gd name="connsiteX13" fmla="*/ 13106 w 786409"/>
              <a:gd name="connsiteY13" fmla="*/ 0 h 338137"/>
              <a:gd name="connsiteX14" fmla="*/ 563169 w 786409"/>
              <a:gd name="connsiteY14" fmla="*/ 0 h 338137"/>
              <a:gd name="connsiteX15" fmla="*/ 750100 w 786409"/>
              <a:gd name="connsiteY15" fmla="*/ 64299 h 338137"/>
              <a:gd name="connsiteX16" fmla="*/ 782244 w 786409"/>
              <a:gd name="connsiteY16" fmla="*/ 119659 h 338137"/>
              <a:gd name="connsiteX17" fmla="*/ 786409 w 786409"/>
              <a:gd name="connsiteY17" fmla="*/ 177406 h 338137"/>
              <a:gd name="connsiteX18" fmla="*/ 773912 w 786409"/>
              <a:gd name="connsiteY18" fmla="*/ 232778 h 338137"/>
              <a:gd name="connsiteX19" fmla="*/ 756056 w 786409"/>
              <a:gd name="connsiteY19" fmla="*/ 282181 h 338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786409" h="338137">
                <a:moveTo>
                  <a:pt x="756056" y="282181"/>
                </a:moveTo>
                <a:lnTo>
                  <a:pt x="738187" y="330999"/>
                </a:lnTo>
                <a:cubicBezTo>
                  <a:pt x="734326" y="338137"/>
                  <a:pt x="729259" y="340524"/>
                  <a:pt x="722719" y="338137"/>
                </a:cubicBezTo>
                <a:lnTo>
                  <a:pt x="653656" y="313143"/>
                </a:lnTo>
                <a:cubicBezTo>
                  <a:pt x="646519" y="309270"/>
                  <a:pt x="644131" y="303618"/>
                  <a:pt x="646519" y="296468"/>
                </a:cubicBezTo>
                <a:lnTo>
                  <a:pt x="664375" y="247650"/>
                </a:lnTo>
                <a:cubicBezTo>
                  <a:pt x="675386" y="219976"/>
                  <a:pt x="683425" y="196163"/>
                  <a:pt x="688187" y="176212"/>
                </a:cubicBezTo>
                <a:cubicBezTo>
                  <a:pt x="692950" y="156578"/>
                  <a:pt x="689965" y="140499"/>
                  <a:pt x="678662" y="128587"/>
                </a:cubicBezTo>
                <a:cubicBezTo>
                  <a:pt x="665264" y="115201"/>
                  <a:pt x="648297" y="105676"/>
                  <a:pt x="628052" y="100012"/>
                </a:cubicBezTo>
                <a:cubicBezTo>
                  <a:pt x="607822" y="94665"/>
                  <a:pt x="586384" y="91681"/>
                  <a:pt x="563169" y="91681"/>
                </a:cubicBezTo>
                <a:lnTo>
                  <a:pt x="13106" y="91681"/>
                </a:lnTo>
                <a:cubicBezTo>
                  <a:pt x="4470" y="91681"/>
                  <a:pt x="0" y="87820"/>
                  <a:pt x="0" y="79781"/>
                </a:cubicBezTo>
                <a:lnTo>
                  <a:pt x="0" y="11912"/>
                </a:lnTo>
                <a:cubicBezTo>
                  <a:pt x="0" y="4178"/>
                  <a:pt x="4165" y="0"/>
                  <a:pt x="13106" y="0"/>
                </a:cubicBezTo>
                <a:lnTo>
                  <a:pt x="563169" y="0"/>
                </a:lnTo>
                <a:cubicBezTo>
                  <a:pt x="647102" y="0"/>
                  <a:pt x="709612" y="21437"/>
                  <a:pt x="750100" y="64299"/>
                </a:cubicBezTo>
                <a:cubicBezTo>
                  <a:pt x="766762" y="81559"/>
                  <a:pt x="777481" y="100012"/>
                  <a:pt x="782244" y="119659"/>
                </a:cubicBezTo>
                <a:cubicBezTo>
                  <a:pt x="787006" y="139013"/>
                  <a:pt x="788492" y="158356"/>
                  <a:pt x="786409" y="177406"/>
                </a:cubicBezTo>
                <a:cubicBezTo>
                  <a:pt x="784631" y="196456"/>
                  <a:pt x="780452" y="214909"/>
                  <a:pt x="773912" y="232778"/>
                </a:cubicBezTo>
                <a:cubicBezTo>
                  <a:pt x="767664" y="250634"/>
                  <a:pt x="761708" y="267004"/>
                  <a:pt x="756056" y="28218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7889966" y="4501350"/>
            <a:ext cx="584934" cy="265518"/>
          </a:xfrm>
          <a:custGeom>
            <a:avLst/>
            <a:gdLst>
              <a:gd name="connsiteX0" fmla="*/ 340 w 584934"/>
              <a:gd name="connsiteY0" fmla="*/ 46443 h 265518"/>
              <a:gd name="connsiteX1" fmla="*/ 2727 w 584934"/>
              <a:gd name="connsiteY1" fmla="*/ 11912 h 265518"/>
              <a:gd name="connsiteX2" fmla="*/ 14627 w 584934"/>
              <a:gd name="connsiteY2" fmla="*/ 0 h 265518"/>
              <a:gd name="connsiteX3" fmla="*/ 86065 w 584934"/>
              <a:gd name="connsiteY3" fmla="*/ 0 h 265518"/>
              <a:gd name="connsiteX4" fmla="*/ 100352 w 584934"/>
              <a:gd name="connsiteY4" fmla="*/ 14287 h 265518"/>
              <a:gd name="connsiteX5" fmla="*/ 98574 w 584934"/>
              <a:gd name="connsiteY5" fmla="*/ 45249 h 265518"/>
              <a:gd name="connsiteX6" fmla="*/ 99159 w 584934"/>
              <a:gd name="connsiteY6" fmla="*/ 77990 h 265518"/>
              <a:gd name="connsiteX7" fmla="*/ 105712 w 584934"/>
              <a:gd name="connsiteY7" fmla="*/ 108356 h 265518"/>
              <a:gd name="connsiteX8" fmla="*/ 122971 w 584934"/>
              <a:gd name="connsiteY8" fmla="*/ 132168 h 265518"/>
              <a:gd name="connsiteX9" fmla="*/ 196199 w 584934"/>
              <a:gd name="connsiteY9" fmla="*/ 165506 h 265518"/>
              <a:gd name="connsiteX10" fmla="*/ 276565 w 584934"/>
              <a:gd name="connsiteY10" fmla="*/ 175031 h 265518"/>
              <a:gd name="connsiteX11" fmla="*/ 423009 w 584934"/>
              <a:gd name="connsiteY11" fmla="*/ 175628 h 265518"/>
              <a:gd name="connsiteX12" fmla="*/ 568271 w 584934"/>
              <a:gd name="connsiteY12" fmla="*/ 165506 h 265518"/>
              <a:gd name="connsiteX13" fmla="*/ 582559 w 584934"/>
              <a:gd name="connsiteY13" fmla="*/ 177406 h 265518"/>
              <a:gd name="connsiteX14" fmla="*/ 584934 w 584934"/>
              <a:gd name="connsiteY14" fmla="*/ 233362 h 265518"/>
              <a:gd name="connsiteX15" fmla="*/ 574227 w 584934"/>
              <a:gd name="connsiteY15" fmla="*/ 246468 h 265518"/>
              <a:gd name="connsiteX16" fmla="*/ 470634 w 584934"/>
              <a:gd name="connsiteY16" fmla="*/ 257771 h 265518"/>
              <a:gd name="connsiteX17" fmla="*/ 344434 w 584934"/>
              <a:gd name="connsiteY17" fmla="*/ 265518 h 265518"/>
              <a:gd name="connsiteX18" fmla="*/ 215249 w 584934"/>
              <a:gd name="connsiteY18" fmla="*/ 259562 h 265518"/>
              <a:gd name="connsiteX19" fmla="*/ 102143 w 584934"/>
              <a:gd name="connsiteY19" fmla="*/ 228600 h 265518"/>
              <a:gd name="connsiteX20" fmla="*/ 24152 w 584934"/>
              <a:gd name="connsiteY20" fmla="*/ 161340 h 265518"/>
              <a:gd name="connsiteX21" fmla="*/ 340 w 584934"/>
              <a:gd name="connsiteY21" fmla="*/ 46443 h 2655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584934" h="265518">
                <a:moveTo>
                  <a:pt x="340" y="46443"/>
                </a:moveTo>
                <a:lnTo>
                  <a:pt x="2727" y="11912"/>
                </a:lnTo>
                <a:cubicBezTo>
                  <a:pt x="4213" y="4178"/>
                  <a:pt x="8087" y="0"/>
                  <a:pt x="14627" y="0"/>
                </a:cubicBezTo>
                <a:lnTo>
                  <a:pt x="86065" y="0"/>
                </a:lnTo>
                <a:cubicBezTo>
                  <a:pt x="95590" y="0"/>
                  <a:pt x="100352" y="4762"/>
                  <a:pt x="100352" y="14287"/>
                </a:cubicBezTo>
                <a:cubicBezTo>
                  <a:pt x="99755" y="23812"/>
                  <a:pt x="99159" y="33934"/>
                  <a:pt x="98574" y="45249"/>
                </a:cubicBezTo>
                <a:cubicBezTo>
                  <a:pt x="98269" y="56260"/>
                  <a:pt x="98269" y="67271"/>
                  <a:pt x="99159" y="77990"/>
                </a:cubicBezTo>
                <a:cubicBezTo>
                  <a:pt x="99755" y="88709"/>
                  <a:pt x="102143" y="98831"/>
                  <a:pt x="105712" y="108356"/>
                </a:cubicBezTo>
                <a:cubicBezTo>
                  <a:pt x="109280" y="117881"/>
                  <a:pt x="114944" y="125615"/>
                  <a:pt x="122971" y="132168"/>
                </a:cubicBezTo>
                <a:cubicBezTo>
                  <a:pt x="143519" y="149428"/>
                  <a:pt x="167929" y="160743"/>
                  <a:pt x="196199" y="165506"/>
                </a:cubicBezTo>
                <a:cubicBezTo>
                  <a:pt x="224177" y="170268"/>
                  <a:pt x="250974" y="173240"/>
                  <a:pt x="276565" y="175031"/>
                </a:cubicBezTo>
                <a:cubicBezTo>
                  <a:pt x="325676" y="178003"/>
                  <a:pt x="374494" y="178599"/>
                  <a:pt x="423009" y="175628"/>
                </a:cubicBezTo>
                <a:cubicBezTo>
                  <a:pt x="471230" y="172948"/>
                  <a:pt x="519757" y="169671"/>
                  <a:pt x="568271" y="165506"/>
                </a:cubicBezTo>
                <a:cubicBezTo>
                  <a:pt x="576005" y="164909"/>
                  <a:pt x="580768" y="168478"/>
                  <a:pt x="582559" y="177406"/>
                </a:cubicBezTo>
                <a:lnTo>
                  <a:pt x="584934" y="233362"/>
                </a:lnTo>
                <a:cubicBezTo>
                  <a:pt x="586432" y="241998"/>
                  <a:pt x="583155" y="246468"/>
                  <a:pt x="574227" y="246468"/>
                </a:cubicBezTo>
                <a:cubicBezTo>
                  <a:pt x="545652" y="249440"/>
                  <a:pt x="511121" y="253313"/>
                  <a:pt x="470634" y="257771"/>
                </a:cubicBezTo>
                <a:cubicBezTo>
                  <a:pt x="430159" y="261937"/>
                  <a:pt x="388185" y="264617"/>
                  <a:pt x="344434" y="265518"/>
                </a:cubicBezTo>
                <a:cubicBezTo>
                  <a:pt x="300974" y="266115"/>
                  <a:pt x="257819" y="264324"/>
                  <a:pt x="215249" y="259562"/>
                </a:cubicBezTo>
                <a:cubicBezTo>
                  <a:pt x="172984" y="254799"/>
                  <a:pt x="135176" y="244678"/>
                  <a:pt x="102143" y="228600"/>
                </a:cubicBezTo>
                <a:cubicBezTo>
                  <a:pt x="69402" y="212826"/>
                  <a:pt x="43202" y="190500"/>
                  <a:pt x="24152" y="161340"/>
                </a:cubicBezTo>
                <a:cubicBezTo>
                  <a:pt x="5102" y="132460"/>
                  <a:pt x="-2936" y="94068"/>
                  <a:pt x="340" y="4644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7886737" y="3891750"/>
            <a:ext cx="608406" cy="280987"/>
          </a:xfrm>
          <a:custGeom>
            <a:avLst/>
            <a:gdLst>
              <a:gd name="connsiteX0" fmla="*/ 11900 w 608406"/>
              <a:gd name="connsiteY0" fmla="*/ 0 h 280987"/>
              <a:gd name="connsiteX1" fmla="*/ 427431 w 608406"/>
              <a:gd name="connsiteY1" fmla="*/ 0 h 280987"/>
              <a:gd name="connsiteX2" fmla="*/ 488746 w 608406"/>
              <a:gd name="connsiteY2" fmla="*/ 6553 h 280987"/>
              <a:gd name="connsiteX3" fmla="*/ 546493 w 608406"/>
              <a:gd name="connsiteY3" fmla="*/ 27990 h 280987"/>
              <a:gd name="connsiteX4" fmla="*/ 589356 w 608406"/>
              <a:gd name="connsiteY4" fmla="*/ 66675 h 280987"/>
              <a:gd name="connsiteX5" fmla="*/ 608406 w 608406"/>
              <a:gd name="connsiteY5" fmla="*/ 125018 h 280987"/>
              <a:gd name="connsiteX6" fmla="*/ 598284 w 608406"/>
              <a:gd name="connsiteY6" fmla="*/ 198246 h 280987"/>
              <a:gd name="connsiteX7" fmla="*/ 567931 w 608406"/>
              <a:gd name="connsiteY7" fmla="*/ 273849 h 280987"/>
              <a:gd name="connsiteX8" fmla="*/ 551256 w 608406"/>
              <a:gd name="connsiteY8" fmla="*/ 280987 h 280987"/>
              <a:gd name="connsiteX9" fmla="*/ 484581 w 608406"/>
              <a:gd name="connsiteY9" fmla="*/ 254799 h 280987"/>
              <a:gd name="connsiteX10" fmla="*/ 476846 w 608406"/>
              <a:gd name="connsiteY10" fmla="*/ 247650 h 280987"/>
              <a:gd name="connsiteX11" fmla="*/ 478625 w 608406"/>
              <a:gd name="connsiteY11" fmla="*/ 236943 h 280987"/>
              <a:gd name="connsiteX12" fmla="*/ 494106 w 608406"/>
              <a:gd name="connsiteY12" fmla="*/ 208965 h 280987"/>
              <a:gd name="connsiteX13" fmla="*/ 507796 w 608406"/>
              <a:gd name="connsiteY13" fmla="*/ 175628 h 280987"/>
              <a:gd name="connsiteX14" fmla="*/ 514350 w 608406"/>
              <a:gd name="connsiteY14" fmla="*/ 142875 h 280987"/>
              <a:gd name="connsiteX15" fmla="*/ 508393 w 608406"/>
              <a:gd name="connsiteY15" fmla="*/ 115493 h 280987"/>
              <a:gd name="connsiteX16" fmla="*/ 472084 w 608406"/>
              <a:gd name="connsiteY16" fmla="*/ 90487 h 280987"/>
              <a:gd name="connsiteX17" fmla="*/ 427431 w 608406"/>
              <a:gd name="connsiteY17" fmla="*/ 84543 h 280987"/>
              <a:gd name="connsiteX18" fmla="*/ 11900 w 608406"/>
              <a:gd name="connsiteY18" fmla="*/ 84543 h 280987"/>
              <a:gd name="connsiteX19" fmla="*/ 0 w 608406"/>
              <a:gd name="connsiteY19" fmla="*/ 72631 h 280987"/>
              <a:gd name="connsiteX20" fmla="*/ 0 w 608406"/>
              <a:gd name="connsiteY20" fmla="*/ 13106 h 280987"/>
              <a:gd name="connsiteX21" fmla="*/ 11900 w 608406"/>
              <a:gd name="connsiteY21" fmla="*/ 0 h 280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608406" h="280987">
                <a:moveTo>
                  <a:pt x="11900" y="0"/>
                </a:moveTo>
                <a:lnTo>
                  <a:pt x="427431" y="0"/>
                </a:lnTo>
                <a:cubicBezTo>
                  <a:pt x="447078" y="0"/>
                  <a:pt x="467614" y="2095"/>
                  <a:pt x="488746" y="6553"/>
                </a:cubicBezTo>
                <a:cubicBezTo>
                  <a:pt x="509587" y="10718"/>
                  <a:pt x="528929" y="17868"/>
                  <a:pt x="546493" y="27990"/>
                </a:cubicBezTo>
                <a:cubicBezTo>
                  <a:pt x="563765" y="37807"/>
                  <a:pt x="578053" y="50609"/>
                  <a:pt x="589356" y="66675"/>
                </a:cubicBezTo>
                <a:cubicBezTo>
                  <a:pt x="600367" y="82460"/>
                  <a:pt x="606628" y="101803"/>
                  <a:pt x="608406" y="125018"/>
                </a:cubicBezTo>
                <a:cubicBezTo>
                  <a:pt x="609892" y="150317"/>
                  <a:pt x="606628" y="174726"/>
                  <a:pt x="598284" y="198246"/>
                </a:cubicBezTo>
                <a:cubicBezTo>
                  <a:pt x="589953" y="221462"/>
                  <a:pt x="579831" y="246760"/>
                  <a:pt x="567931" y="273849"/>
                </a:cubicBezTo>
                <a:cubicBezTo>
                  <a:pt x="564946" y="280987"/>
                  <a:pt x="559295" y="283374"/>
                  <a:pt x="551256" y="280987"/>
                </a:cubicBezTo>
                <a:lnTo>
                  <a:pt x="484581" y="254799"/>
                </a:lnTo>
                <a:cubicBezTo>
                  <a:pt x="480720" y="253313"/>
                  <a:pt x="478040" y="250926"/>
                  <a:pt x="476846" y="247650"/>
                </a:cubicBezTo>
                <a:cubicBezTo>
                  <a:pt x="475653" y="244678"/>
                  <a:pt x="476250" y="241109"/>
                  <a:pt x="478625" y="236943"/>
                </a:cubicBezTo>
                <a:cubicBezTo>
                  <a:pt x="483387" y="229196"/>
                  <a:pt x="488454" y="219671"/>
                  <a:pt x="494106" y="208965"/>
                </a:cubicBezTo>
                <a:cubicBezTo>
                  <a:pt x="499465" y="198246"/>
                  <a:pt x="504228" y="187235"/>
                  <a:pt x="507796" y="175628"/>
                </a:cubicBezTo>
                <a:cubicBezTo>
                  <a:pt x="511378" y="164312"/>
                  <a:pt x="513460" y="153301"/>
                  <a:pt x="514350" y="142875"/>
                </a:cubicBezTo>
                <a:cubicBezTo>
                  <a:pt x="514946" y="132765"/>
                  <a:pt x="513156" y="123532"/>
                  <a:pt x="508393" y="115493"/>
                </a:cubicBezTo>
                <a:cubicBezTo>
                  <a:pt x="501256" y="102996"/>
                  <a:pt x="489343" y="94665"/>
                  <a:pt x="472084" y="90487"/>
                </a:cubicBezTo>
                <a:cubicBezTo>
                  <a:pt x="455117" y="86626"/>
                  <a:pt x="440232" y="84543"/>
                  <a:pt x="427431" y="84543"/>
                </a:cubicBezTo>
                <a:lnTo>
                  <a:pt x="11900" y="84543"/>
                </a:lnTo>
                <a:cubicBezTo>
                  <a:pt x="4165" y="84543"/>
                  <a:pt x="0" y="80670"/>
                  <a:pt x="0" y="72631"/>
                </a:cubicBezTo>
                <a:lnTo>
                  <a:pt x="0" y="13106"/>
                </a:lnTo>
                <a:cubicBezTo>
                  <a:pt x="0" y="4470"/>
                  <a:pt x="3873" y="0"/>
                  <a:pt x="1190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7602181" y="3789362"/>
            <a:ext cx="110718" cy="981075"/>
          </a:xfrm>
          <a:custGeom>
            <a:avLst/>
            <a:gdLst>
              <a:gd name="connsiteX0" fmla="*/ 108343 w 110718"/>
              <a:gd name="connsiteY0" fmla="*/ 928687 h 981075"/>
              <a:gd name="connsiteX1" fmla="*/ 110718 w 110718"/>
              <a:gd name="connsiteY1" fmla="*/ 965593 h 981075"/>
              <a:gd name="connsiteX2" fmla="*/ 108343 w 110718"/>
              <a:gd name="connsiteY2" fmla="*/ 975715 h 981075"/>
              <a:gd name="connsiteX3" fmla="*/ 98818 w 110718"/>
              <a:gd name="connsiteY3" fmla="*/ 979881 h 981075"/>
              <a:gd name="connsiteX4" fmla="*/ 28575 w 110718"/>
              <a:gd name="connsiteY4" fmla="*/ 981075 h 981075"/>
              <a:gd name="connsiteX5" fmla="*/ 15468 w 110718"/>
              <a:gd name="connsiteY5" fmla="*/ 969162 h 981075"/>
              <a:gd name="connsiteX6" fmla="*/ 13093 w 110718"/>
              <a:gd name="connsiteY6" fmla="*/ 933450 h 981075"/>
              <a:gd name="connsiteX7" fmla="*/ 11303 w 110718"/>
              <a:gd name="connsiteY7" fmla="*/ 896543 h 981075"/>
              <a:gd name="connsiteX8" fmla="*/ 6540 w 110718"/>
              <a:gd name="connsiteY8" fmla="*/ 798309 h 981075"/>
              <a:gd name="connsiteX9" fmla="*/ 1778 w 110718"/>
              <a:gd name="connsiteY9" fmla="*/ 651268 h 981075"/>
              <a:gd name="connsiteX10" fmla="*/ 0 w 110718"/>
              <a:gd name="connsiteY10" fmla="*/ 468515 h 981075"/>
              <a:gd name="connsiteX11" fmla="*/ 2971 w 110718"/>
              <a:gd name="connsiteY11" fmla="*/ 263131 h 981075"/>
              <a:gd name="connsiteX12" fmla="*/ 13093 w 110718"/>
              <a:gd name="connsiteY12" fmla="*/ 48818 h 981075"/>
              <a:gd name="connsiteX13" fmla="*/ 15468 w 110718"/>
              <a:gd name="connsiteY13" fmla="*/ 14287 h 981075"/>
              <a:gd name="connsiteX14" fmla="*/ 28575 w 110718"/>
              <a:gd name="connsiteY14" fmla="*/ 2375 h 981075"/>
              <a:gd name="connsiteX15" fmla="*/ 94056 w 110718"/>
              <a:gd name="connsiteY15" fmla="*/ 0 h 981075"/>
              <a:gd name="connsiteX16" fmla="*/ 107150 w 110718"/>
              <a:gd name="connsiteY16" fmla="*/ 15481 h 981075"/>
              <a:gd name="connsiteX17" fmla="*/ 104775 w 110718"/>
              <a:gd name="connsiteY17" fmla="*/ 54762 h 981075"/>
              <a:gd name="connsiteX18" fmla="*/ 96431 w 110718"/>
              <a:gd name="connsiteY18" fmla="*/ 266103 h 981075"/>
              <a:gd name="connsiteX19" fmla="*/ 94653 w 110718"/>
              <a:gd name="connsiteY19" fmla="*/ 468515 h 981075"/>
              <a:gd name="connsiteX20" fmla="*/ 97028 w 110718"/>
              <a:gd name="connsiteY20" fmla="*/ 648893 h 981075"/>
              <a:gd name="connsiteX21" fmla="*/ 101790 w 110718"/>
              <a:gd name="connsiteY21" fmla="*/ 794143 h 981075"/>
              <a:gd name="connsiteX22" fmla="*/ 106553 w 110718"/>
              <a:gd name="connsiteY22" fmla="*/ 891781 h 981075"/>
              <a:gd name="connsiteX23" fmla="*/ 108343 w 110718"/>
              <a:gd name="connsiteY23" fmla="*/ 928687 h 981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110718" h="981075">
                <a:moveTo>
                  <a:pt x="108343" y="928687"/>
                </a:moveTo>
                <a:lnTo>
                  <a:pt x="110718" y="965593"/>
                </a:lnTo>
                <a:cubicBezTo>
                  <a:pt x="111315" y="969467"/>
                  <a:pt x="110718" y="972743"/>
                  <a:pt x="108343" y="975715"/>
                </a:cubicBezTo>
                <a:cubicBezTo>
                  <a:pt x="105956" y="978395"/>
                  <a:pt x="102984" y="979881"/>
                  <a:pt x="98818" y="979881"/>
                </a:cubicBezTo>
                <a:lnTo>
                  <a:pt x="28575" y="981075"/>
                </a:lnTo>
                <a:cubicBezTo>
                  <a:pt x="21425" y="981075"/>
                  <a:pt x="17259" y="977201"/>
                  <a:pt x="15468" y="969162"/>
                </a:cubicBezTo>
                <a:lnTo>
                  <a:pt x="13093" y="933450"/>
                </a:lnTo>
                <a:cubicBezTo>
                  <a:pt x="13093" y="932853"/>
                  <a:pt x="12496" y="920356"/>
                  <a:pt x="11303" y="896543"/>
                </a:cubicBezTo>
                <a:cubicBezTo>
                  <a:pt x="10121" y="872731"/>
                  <a:pt x="8623" y="839990"/>
                  <a:pt x="6540" y="798309"/>
                </a:cubicBezTo>
                <a:cubicBezTo>
                  <a:pt x="4762" y="756640"/>
                  <a:pt x="2971" y="707821"/>
                  <a:pt x="1778" y="651268"/>
                </a:cubicBezTo>
                <a:cubicBezTo>
                  <a:pt x="596" y="595020"/>
                  <a:pt x="0" y="533996"/>
                  <a:pt x="0" y="468515"/>
                </a:cubicBezTo>
                <a:cubicBezTo>
                  <a:pt x="0" y="403021"/>
                  <a:pt x="889" y="334568"/>
                  <a:pt x="2971" y="263131"/>
                </a:cubicBezTo>
                <a:cubicBezTo>
                  <a:pt x="4762" y="191693"/>
                  <a:pt x="8331" y="120256"/>
                  <a:pt x="13093" y="48818"/>
                </a:cubicBezTo>
                <a:lnTo>
                  <a:pt x="15468" y="14287"/>
                </a:lnTo>
                <a:cubicBezTo>
                  <a:pt x="16065" y="8039"/>
                  <a:pt x="20535" y="4165"/>
                  <a:pt x="28575" y="2375"/>
                </a:cubicBezTo>
                <a:lnTo>
                  <a:pt x="94056" y="0"/>
                </a:lnTo>
                <a:cubicBezTo>
                  <a:pt x="104178" y="0"/>
                  <a:pt x="108940" y="5054"/>
                  <a:pt x="107150" y="15481"/>
                </a:cubicBezTo>
                <a:lnTo>
                  <a:pt x="104775" y="54762"/>
                </a:lnTo>
                <a:cubicBezTo>
                  <a:pt x="100901" y="125310"/>
                  <a:pt x="98221" y="195859"/>
                  <a:pt x="96431" y="266103"/>
                </a:cubicBezTo>
                <a:cubicBezTo>
                  <a:pt x="94945" y="336346"/>
                  <a:pt x="94056" y="403618"/>
                  <a:pt x="94653" y="468515"/>
                </a:cubicBezTo>
                <a:cubicBezTo>
                  <a:pt x="94945" y="533107"/>
                  <a:pt x="95846" y="593229"/>
                  <a:pt x="97028" y="648893"/>
                </a:cubicBezTo>
                <a:cubicBezTo>
                  <a:pt x="98221" y="704253"/>
                  <a:pt x="99707" y="752767"/>
                  <a:pt x="101790" y="794143"/>
                </a:cubicBezTo>
                <a:cubicBezTo>
                  <a:pt x="103581" y="835228"/>
                  <a:pt x="105371" y="867968"/>
                  <a:pt x="106553" y="891781"/>
                </a:cubicBezTo>
                <a:cubicBezTo>
                  <a:pt x="107746" y="915593"/>
                  <a:pt x="108343" y="927798"/>
                  <a:pt x="108343" y="92868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8973756" y="3809606"/>
            <a:ext cx="595313" cy="898918"/>
          </a:xfrm>
          <a:custGeom>
            <a:avLst/>
            <a:gdLst>
              <a:gd name="connsiteX0" fmla="*/ 253607 w 595313"/>
              <a:gd name="connsiteY0" fmla="*/ 887006 h 898918"/>
              <a:gd name="connsiteX1" fmla="*/ 253607 w 595313"/>
              <a:gd name="connsiteY1" fmla="*/ 163106 h 898918"/>
              <a:gd name="connsiteX2" fmla="*/ 60731 w 595313"/>
              <a:gd name="connsiteY2" fmla="*/ 384568 h 898918"/>
              <a:gd name="connsiteX3" fmla="*/ 41681 w 595313"/>
              <a:gd name="connsiteY3" fmla="*/ 385762 h 898918"/>
              <a:gd name="connsiteX4" fmla="*/ 1194 w 595313"/>
              <a:gd name="connsiteY4" fmla="*/ 352425 h 898918"/>
              <a:gd name="connsiteX5" fmla="*/ 0 w 595313"/>
              <a:gd name="connsiteY5" fmla="*/ 333375 h 898918"/>
              <a:gd name="connsiteX6" fmla="*/ 288138 w 595313"/>
              <a:gd name="connsiteY6" fmla="*/ 4762 h 898918"/>
              <a:gd name="connsiteX7" fmla="*/ 297663 w 595313"/>
              <a:gd name="connsiteY7" fmla="*/ 0 h 898918"/>
              <a:gd name="connsiteX8" fmla="*/ 307188 w 595313"/>
              <a:gd name="connsiteY8" fmla="*/ 4762 h 898918"/>
              <a:gd name="connsiteX9" fmla="*/ 595312 w 595313"/>
              <a:gd name="connsiteY9" fmla="*/ 333375 h 898918"/>
              <a:gd name="connsiteX10" fmla="*/ 594131 w 595313"/>
              <a:gd name="connsiteY10" fmla="*/ 352425 h 898918"/>
              <a:gd name="connsiteX11" fmla="*/ 553644 w 595313"/>
              <a:gd name="connsiteY11" fmla="*/ 385762 h 898918"/>
              <a:gd name="connsiteX12" fmla="*/ 535788 w 595313"/>
              <a:gd name="connsiteY12" fmla="*/ 384568 h 898918"/>
              <a:gd name="connsiteX13" fmla="*/ 341719 w 595313"/>
              <a:gd name="connsiteY13" fmla="*/ 163106 h 898918"/>
              <a:gd name="connsiteX14" fmla="*/ 341719 w 595313"/>
              <a:gd name="connsiteY14" fmla="*/ 887006 h 898918"/>
              <a:gd name="connsiteX15" fmla="*/ 329807 w 595313"/>
              <a:gd name="connsiteY15" fmla="*/ 898918 h 898918"/>
              <a:gd name="connsiteX16" fmla="*/ 266700 w 595313"/>
              <a:gd name="connsiteY16" fmla="*/ 898918 h 898918"/>
              <a:gd name="connsiteX17" fmla="*/ 253607 w 595313"/>
              <a:gd name="connsiteY17" fmla="*/ 887006 h 8989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595313" h="898918">
                <a:moveTo>
                  <a:pt x="253607" y="887006"/>
                </a:moveTo>
                <a:lnTo>
                  <a:pt x="253607" y="163106"/>
                </a:lnTo>
                <a:lnTo>
                  <a:pt x="60731" y="384568"/>
                </a:lnTo>
                <a:cubicBezTo>
                  <a:pt x="53582" y="391706"/>
                  <a:pt x="47333" y="392303"/>
                  <a:pt x="41681" y="385762"/>
                </a:cubicBezTo>
                <a:lnTo>
                  <a:pt x="1194" y="352425"/>
                </a:lnTo>
                <a:cubicBezTo>
                  <a:pt x="-5053" y="346176"/>
                  <a:pt x="-5650" y="339915"/>
                  <a:pt x="0" y="333375"/>
                </a:cubicBezTo>
                <a:lnTo>
                  <a:pt x="288138" y="4762"/>
                </a:lnTo>
                <a:cubicBezTo>
                  <a:pt x="290512" y="1778"/>
                  <a:pt x="293497" y="0"/>
                  <a:pt x="297663" y="0"/>
                </a:cubicBezTo>
                <a:cubicBezTo>
                  <a:pt x="301536" y="0"/>
                  <a:pt x="304800" y="1485"/>
                  <a:pt x="307188" y="4762"/>
                </a:cubicBezTo>
                <a:lnTo>
                  <a:pt x="595312" y="333375"/>
                </a:lnTo>
                <a:cubicBezTo>
                  <a:pt x="600672" y="339623"/>
                  <a:pt x="600672" y="345871"/>
                  <a:pt x="594131" y="352425"/>
                </a:cubicBezTo>
                <a:lnTo>
                  <a:pt x="553644" y="385762"/>
                </a:lnTo>
                <a:cubicBezTo>
                  <a:pt x="547396" y="392010"/>
                  <a:pt x="541439" y="391706"/>
                  <a:pt x="535788" y="384568"/>
                </a:cubicBezTo>
                <a:lnTo>
                  <a:pt x="341719" y="163106"/>
                </a:lnTo>
                <a:lnTo>
                  <a:pt x="341719" y="887006"/>
                </a:lnTo>
                <a:cubicBezTo>
                  <a:pt x="341719" y="894753"/>
                  <a:pt x="337846" y="898918"/>
                  <a:pt x="329807" y="898918"/>
                </a:cubicBezTo>
                <a:lnTo>
                  <a:pt x="266700" y="898918"/>
                </a:lnTo>
                <a:cubicBezTo>
                  <a:pt x="258077" y="898918"/>
                  <a:pt x="253607" y="895045"/>
                  <a:pt x="253607" y="88700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2600" y="2667000"/>
            <a:ext cx="1016000" cy="482600"/>
          </a:xfrm>
          <a:prstGeom prst="rect">
            <a:avLst/>
          </a:prstGeom>
          <a:noFill/>
        </p:spPr>
      </p:pic>
      <p:pic>
        <p:nvPicPr>
          <p:cNvPr id="103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37600" y="2730500"/>
            <a:ext cx="1422400" cy="330200"/>
          </a:xfrm>
          <a:prstGeom prst="rect">
            <a:avLst/>
          </a:prstGeom>
          <a:noFill/>
        </p:spPr>
      </p:pic>
      <p:pic>
        <p:nvPicPr>
          <p:cNvPr id="103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7600" y="5168900"/>
            <a:ext cx="7340600" cy="1155700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120426" y="4174921"/>
            <a:ext cx="1600200" cy="1216228"/>
          </a:xfrm>
          <a:custGeom>
            <a:avLst/>
            <a:gdLst>
              <a:gd name="connsiteX0" fmla="*/ 1600200 w 1600200"/>
              <a:gd name="connsiteY0" fmla="*/ 148234 h 1216228"/>
              <a:gd name="connsiteX1" fmla="*/ 1539925 w 1600200"/>
              <a:gd name="connsiteY1" fmla="*/ 153593 h 1216228"/>
              <a:gd name="connsiteX2" fmla="*/ 1479651 w 1600200"/>
              <a:gd name="connsiteY2" fmla="*/ 219671 h 1216228"/>
              <a:gd name="connsiteX3" fmla="*/ 1249260 w 1600200"/>
              <a:gd name="connsiteY3" fmla="*/ 1216228 h 1216228"/>
              <a:gd name="connsiteX4" fmla="*/ 998791 w 1600200"/>
              <a:gd name="connsiteY4" fmla="*/ 1216228 h 1216228"/>
              <a:gd name="connsiteX5" fmla="*/ 806793 w 1600200"/>
              <a:gd name="connsiteY5" fmla="*/ 402285 h 1216228"/>
              <a:gd name="connsiteX6" fmla="*/ 801446 w 1600200"/>
              <a:gd name="connsiteY6" fmla="*/ 402285 h 1216228"/>
              <a:gd name="connsiteX7" fmla="*/ 614807 w 1600200"/>
              <a:gd name="connsiteY7" fmla="*/ 1216228 h 1216228"/>
              <a:gd name="connsiteX8" fmla="*/ 356742 w 1600200"/>
              <a:gd name="connsiteY8" fmla="*/ 1216228 h 1216228"/>
              <a:gd name="connsiteX9" fmla="*/ 104483 w 1600200"/>
              <a:gd name="connsiteY9" fmla="*/ 161188 h 1216228"/>
              <a:gd name="connsiteX10" fmla="*/ 0 w 1600200"/>
              <a:gd name="connsiteY10" fmla="*/ 155384 h 1216228"/>
              <a:gd name="connsiteX11" fmla="*/ 0 w 1600200"/>
              <a:gd name="connsiteY11" fmla="*/ 0 h 1216228"/>
              <a:gd name="connsiteX12" fmla="*/ 453631 w 1600200"/>
              <a:gd name="connsiteY12" fmla="*/ 0 h 1216228"/>
              <a:gd name="connsiteX13" fmla="*/ 453631 w 1600200"/>
              <a:gd name="connsiteY13" fmla="*/ 148234 h 1216228"/>
              <a:gd name="connsiteX14" fmla="*/ 393356 w 1600200"/>
              <a:gd name="connsiteY14" fmla="*/ 153593 h 1216228"/>
              <a:gd name="connsiteX15" fmla="*/ 336651 w 1600200"/>
              <a:gd name="connsiteY15" fmla="*/ 201371 h 1216228"/>
              <a:gd name="connsiteX16" fmla="*/ 338442 w 1600200"/>
              <a:gd name="connsiteY16" fmla="*/ 217893 h 1216228"/>
              <a:gd name="connsiteX17" fmla="*/ 497827 w 1600200"/>
              <a:gd name="connsiteY17" fmla="*/ 923785 h 1216228"/>
              <a:gd name="connsiteX18" fmla="*/ 504977 w 1600200"/>
              <a:gd name="connsiteY18" fmla="*/ 923785 h 1216228"/>
              <a:gd name="connsiteX19" fmla="*/ 695172 w 1600200"/>
              <a:gd name="connsiteY19" fmla="*/ 96888 h 1216228"/>
              <a:gd name="connsiteX20" fmla="*/ 930922 w 1600200"/>
              <a:gd name="connsiteY20" fmla="*/ 96888 h 1216228"/>
              <a:gd name="connsiteX21" fmla="*/ 1128712 w 1600200"/>
              <a:gd name="connsiteY21" fmla="*/ 927353 h 1216228"/>
              <a:gd name="connsiteX22" fmla="*/ 1132281 w 1600200"/>
              <a:gd name="connsiteY22" fmla="*/ 927353 h 1216228"/>
              <a:gd name="connsiteX23" fmla="*/ 1287665 w 1600200"/>
              <a:gd name="connsiteY23" fmla="*/ 162966 h 1216228"/>
              <a:gd name="connsiteX24" fmla="*/ 1188986 w 1600200"/>
              <a:gd name="connsiteY24" fmla="*/ 155384 h 1216228"/>
              <a:gd name="connsiteX25" fmla="*/ 1188986 w 1600200"/>
              <a:gd name="connsiteY25" fmla="*/ 0 h 1216228"/>
              <a:gd name="connsiteX26" fmla="*/ 1600200 w 1600200"/>
              <a:gd name="connsiteY26" fmla="*/ 0 h 1216228"/>
              <a:gd name="connsiteX27" fmla="*/ 1600200 w 1600200"/>
              <a:gd name="connsiteY27" fmla="*/ 148234 h 12162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</a:cxnLst>
            <a:rect l="l" t="t" r="r" b="b"/>
            <a:pathLst>
              <a:path w="1600200" h="1216228">
                <a:moveTo>
                  <a:pt x="1600200" y="148234"/>
                </a:moveTo>
                <a:lnTo>
                  <a:pt x="1539925" y="153593"/>
                </a:lnTo>
                <a:cubicBezTo>
                  <a:pt x="1508671" y="155828"/>
                  <a:pt x="1488579" y="177710"/>
                  <a:pt x="1479651" y="219671"/>
                </a:cubicBezTo>
                <a:lnTo>
                  <a:pt x="1249260" y="1216228"/>
                </a:lnTo>
                <a:lnTo>
                  <a:pt x="998791" y="1216228"/>
                </a:lnTo>
                <a:lnTo>
                  <a:pt x="806793" y="402285"/>
                </a:lnTo>
                <a:lnTo>
                  <a:pt x="801446" y="402285"/>
                </a:lnTo>
                <a:lnTo>
                  <a:pt x="614807" y="1216228"/>
                </a:lnTo>
                <a:lnTo>
                  <a:pt x="356742" y="1216228"/>
                </a:lnTo>
                <a:lnTo>
                  <a:pt x="104483" y="161188"/>
                </a:lnTo>
                <a:lnTo>
                  <a:pt x="0" y="155384"/>
                </a:lnTo>
                <a:lnTo>
                  <a:pt x="0" y="0"/>
                </a:lnTo>
                <a:lnTo>
                  <a:pt x="453631" y="0"/>
                </a:lnTo>
                <a:lnTo>
                  <a:pt x="453631" y="148234"/>
                </a:lnTo>
                <a:lnTo>
                  <a:pt x="393356" y="153593"/>
                </a:lnTo>
                <a:cubicBezTo>
                  <a:pt x="355854" y="157162"/>
                  <a:pt x="336651" y="173240"/>
                  <a:pt x="336651" y="201371"/>
                </a:cubicBezTo>
                <a:cubicBezTo>
                  <a:pt x="336651" y="205828"/>
                  <a:pt x="337096" y="211632"/>
                  <a:pt x="338442" y="217893"/>
                </a:cubicBezTo>
                <a:lnTo>
                  <a:pt x="497827" y="923785"/>
                </a:lnTo>
                <a:lnTo>
                  <a:pt x="504977" y="923785"/>
                </a:lnTo>
                <a:lnTo>
                  <a:pt x="695172" y="96888"/>
                </a:lnTo>
                <a:lnTo>
                  <a:pt x="930922" y="96888"/>
                </a:lnTo>
                <a:lnTo>
                  <a:pt x="1128712" y="927353"/>
                </a:lnTo>
                <a:lnTo>
                  <a:pt x="1132281" y="927353"/>
                </a:lnTo>
                <a:lnTo>
                  <a:pt x="1287665" y="162966"/>
                </a:lnTo>
                <a:lnTo>
                  <a:pt x="1188986" y="155384"/>
                </a:lnTo>
                <a:lnTo>
                  <a:pt x="1188986" y="0"/>
                </a:lnTo>
                <a:lnTo>
                  <a:pt x="1600200" y="0"/>
                </a:lnTo>
                <a:lnTo>
                  <a:pt x="1600200" y="14823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788469" y="4087418"/>
            <a:ext cx="991196" cy="1303731"/>
          </a:xfrm>
          <a:custGeom>
            <a:avLst/>
            <a:gdLst>
              <a:gd name="connsiteX0" fmla="*/ 113410 w 991196"/>
              <a:gd name="connsiteY0" fmla="*/ 1098791 h 1303731"/>
              <a:gd name="connsiteX1" fmla="*/ 113410 w 991196"/>
              <a:gd name="connsiteY1" fmla="*/ 208508 h 1303731"/>
              <a:gd name="connsiteX2" fmla="*/ 103149 w 991196"/>
              <a:gd name="connsiteY2" fmla="*/ 168325 h 1303731"/>
              <a:gd name="connsiteX3" fmla="*/ 67868 w 991196"/>
              <a:gd name="connsiteY3" fmla="*/ 155371 h 1303731"/>
              <a:gd name="connsiteX4" fmla="*/ 3581 w 991196"/>
              <a:gd name="connsiteY4" fmla="*/ 151803 h 1303731"/>
              <a:gd name="connsiteX5" fmla="*/ 3581 w 991196"/>
              <a:gd name="connsiteY5" fmla="*/ 0 h 1303731"/>
              <a:gd name="connsiteX6" fmla="*/ 329069 w 991196"/>
              <a:gd name="connsiteY6" fmla="*/ 0 h 1303731"/>
              <a:gd name="connsiteX7" fmla="*/ 329069 w 991196"/>
              <a:gd name="connsiteY7" fmla="*/ 491578 h 1303731"/>
              <a:gd name="connsiteX8" fmla="*/ 596061 w 991196"/>
              <a:gd name="connsiteY8" fmla="*/ 356286 h 1303731"/>
              <a:gd name="connsiteX9" fmla="*/ 811263 w 991196"/>
              <a:gd name="connsiteY9" fmla="*/ 436207 h 1303731"/>
              <a:gd name="connsiteX10" fmla="*/ 887171 w 991196"/>
              <a:gd name="connsiteY10" fmla="*/ 674636 h 1303731"/>
              <a:gd name="connsiteX11" fmla="*/ 887171 w 991196"/>
              <a:gd name="connsiteY11" fmla="*/ 1151928 h 1303731"/>
              <a:gd name="connsiteX12" fmla="*/ 991196 w 991196"/>
              <a:gd name="connsiteY12" fmla="*/ 1157287 h 1303731"/>
              <a:gd name="connsiteX13" fmla="*/ 991196 w 991196"/>
              <a:gd name="connsiteY13" fmla="*/ 1303731 h 1303731"/>
              <a:gd name="connsiteX14" fmla="*/ 555878 w 991196"/>
              <a:gd name="connsiteY14" fmla="*/ 1303731 h 1303731"/>
              <a:gd name="connsiteX15" fmla="*/ 555878 w 991196"/>
              <a:gd name="connsiteY15" fmla="*/ 1164869 h 1303731"/>
              <a:gd name="connsiteX16" fmla="*/ 616153 w 991196"/>
              <a:gd name="connsiteY16" fmla="*/ 1159065 h 1303731"/>
              <a:gd name="connsiteX17" fmla="*/ 656335 w 991196"/>
              <a:gd name="connsiteY17" fmla="*/ 1143889 h 1303731"/>
              <a:gd name="connsiteX18" fmla="*/ 669289 w 991196"/>
              <a:gd name="connsiteY18" fmla="*/ 1098791 h 1303731"/>
              <a:gd name="connsiteX19" fmla="*/ 669289 w 991196"/>
              <a:gd name="connsiteY19" fmla="*/ 721957 h 1303731"/>
              <a:gd name="connsiteX20" fmla="*/ 638924 w 991196"/>
              <a:gd name="connsiteY20" fmla="*/ 575957 h 1303731"/>
              <a:gd name="connsiteX21" fmla="*/ 521944 w 991196"/>
              <a:gd name="connsiteY21" fmla="*/ 524611 h 1303731"/>
              <a:gd name="connsiteX22" fmla="*/ 383095 w 991196"/>
              <a:gd name="connsiteY22" fmla="*/ 578637 h 1303731"/>
              <a:gd name="connsiteX23" fmla="*/ 330847 w 991196"/>
              <a:gd name="connsiteY23" fmla="*/ 709460 h 1303731"/>
              <a:gd name="connsiteX24" fmla="*/ 330847 w 991196"/>
              <a:gd name="connsiteY24" fmla="*/ 1151928 h 1303731"/>
              <a:gd name="connsiteX25" fmla="*/ 435330 w 991196"/>
              <a:gd name="connsiteY25" fmla="*/ 1157287 h 1303731"/>
              <a:gd name="connsiteX26" fmla="*/ 435330 w 991196"/>
              <a:gd name="connsiteY26" fmla="*/ 1303731 h 1303731"/>
              <a:gd name="connsiteX27" fmla="*/ 0 w 991196"/>
              <a:gd name="connsiteY27" fmla="*/ 1303731 h 1303731"/>
              <a:gd name="connsiteX28" fmla="*/ 0 w 991196"/>
              <a:gd name="connsiteY28" fmla="*/ 1164869 h 1303731"/>
              <a:gd name="connsiteX29" fmla="*/ 60287 w 991196"/>
              <a:gd name="connsiteY29" fmla="*/ 1159065 h 1303731"/>
              <a:gd name="connsiteX30" fmla="*/ 100469 w 991196"/>
              <a:gd name="connsiteY30" fmla="*/ 1143889 h 1303731"/>
              <a:gd name="connsiteX31" fmla="*/ 113410 w 991196"/>
              <a:gd name="connsiteY31" fmla="*/ 1098791 h 13037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991196" h="1303731">
                <a:moveTo>
                  <a:pt x="113410" y="1098791"/>
                </a:moveTo>
                <a:lnTo>
                  <a:pt x="113410" y="208508"/>
                </a:lnTo>
                <a:cubicBezTo>
                  <a:pt x="113410" y="188861"/>
                  <a:pt x="110286" y="175463"/>
                  <a:pt x="103149" y="168325"/>
                </a:cubicBezTo>
                <a:cubicBezTo>
                  <a:pt x="96888" y="161175"/>
                  <a:pt x="84835" y="156717"/>
                  <a:pt x="67868" y="155371"/>
                </a:cubicBezTo>
                <a:lnTo>
                  <a:pt x="3581" y="151803"/>
                </a:lnTo>
                <a:lnTo>
                  <a:pt x="3581" y="0"/>
                </a:lnTo>
                <a:lnTo>
                  <a:pt x="329069" y="0"/>
                </a:lnTo>
                <a:lnTo>
                  <a:pt x="329069" y="491578"/>
                </a:lnTo>
                <a:cubicBezTo>
                  <a:pt x="392467" y="401383"/>
                  <a:pt x="481317" y="356286"/>
                  <a:pt x="596061" y="356286"/>
                </a:cubicBezTo>
                <a:cubicBezTo>
                  <a:pt x="688937" y="356286"/>
                  <a:pt x="760374" y="382638"/>
                  <a:pt x="811263" y="436207"/>
                </a:cubicBezTo>
                <a:cubicBezTo>
                  <a:pt x="861720" y="488899"/>
                  <a:pt x="887171" y="568375"/>
                  <a:pt x="887171" y="674636"/>
                </a:cubicBezTo>
                <a:lnTo>
                  <a:pt x="887171" y="1151928"/>
                </a:lnTo>
                <a:lnTo>
                  <a:pt x="991196" y="1157287"/>
                </a:lnTo>
                <a:lnTo>
                  <a:pt x="991196" y="1303731"/>
                </a:lnTo>
                <a:lnTo>
                  <a:pt x="555878" y="1303731"/>
                </a:lnTo>
                <a:lnTo>
                  <a:pt x="555878" y="1164869"/>
                </a:lnTo>
                <a:lnTo>
                  <a:pt x="616153" y="1159065"/>
                </a:lnTo>
                <a:cubicBezTo>
                  <a:pt x="634466" y="1156842"/>
                  <a:pt x="647852" y="1151928"/>
                  <a:pt x="656335" y="1143889"/>
                </a:cubicBezTo>
                <a:cubicBezTo>
                  <a:pt x="664819" y="1135850"/>
                  <a:pt x="669289" y="1121118"/>
                  <a:pt x="669289" y="1098791"/>
                </a:cubicBezTo>
                <a:lnTo>
                  <a:pt x="669289" y="721957"/>
                </a:lnTo>
                <a:cubicBezTo>
                  <a:pt x="669289" y="658558"/>
                  <a:pt x="659460" y="609892"/>
                  <a:pt x="638924" y="575957"/>
                </a:cubicBezTo>
                <a:cubicBezTo>
                  <a:pt x="619277" y="542023"/>
                  <a:pt x="579983" y="524611"/>
                  <a:pt x="521944" y="524611"/>
                </a:cubicBezTo>
                <a:cubicBezTo>
                  <a:pt x="464349" y="524611"/>
                  <a:pt x="417918" y="542480"/>
                  <a:pt x="383095" y="578637"/>
                </a:cubicBezTo>
                <a:cubicBezTo>
                  <a:pt x="348259" y="614362"/>
                  <a:pt x="330847" y="658114"/>
                  <a:pt x="330847" y="709460"/>
                </a:cubicBezTo>
                <a:lnTo>
                  <a:pt x="330847" y="1151928"/>
                </a:lnTo>
                <a:lnTo>
                  <a:pt x="435330" y="1157287"/>
                </a:lnTo>
                <a:lnTo>
                  <a:pt x="435330" y="1303731"/>
                </a:lnTo>
                <a:lnTo>
                  <a:pt x="0" y="1303731"/>
                </a:lnTo>
                <a:lnTo>
                  <a:pt x="0" y="1164869"/>
                </a:lnTo>
                <a:lnTo>
                  <a:pt x="60287" y="1159065"/>
                </a:lnTo>
                <a:cubicBezTo>
                  <a:pt x="78587" y="1156842"/>
                  <a:pt x="91986" y="1151928"/>
                  <a:pt x="100469" y="1143889"/>
                </a:cubicBezTo>
                <a:cubicBezTo>
                  <a:pt x="108953" y="1135850"/>
                  <a:pt x="113410" y="1121118"/>
                  <a:pt x="113410" y="109879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76821" y="4471390"/>
            <a:ext cx="870204" cy="1311325"/>
          </a:xfrm>
          <a:custGeom>
            <a:avLst/>
            <a:gdLst>
              <a:gd name="connsiteX0" fmla="*/ 683577 w 870204"/>
              <a:gd name="connsiteY0" fmla="*/ 884935 h 1311325"/>
              <a:gd name="connsiteX1" fmla="*/ 683577 w 870204"/>
              <a:gd name="connsiteY1" fmla="*/ 746074 h 1311325"/>
              <a:gd name="connsiteX2" fmla="*/ 387553 w 870204"/>
              <a:gd name="connsiteY2" fmla="*/ 888504 h 1311325"/>
              <a:gd name="connsiteX3" fmla="*/ 104038 w 870204"/>
              <a:gd name="connsiteY3" fmla="*/ 572389 h 1311325"/>
              <a:gd name="connsiteX4" fmla="*/ 104038 w 870204"/>
              <a:gd name="connsiteY4" fmla="*/ 204495 h 1311325"/>
              <a:gd name="connsiteX5" fmla="*/ 58496 w 870204"/>
              <a:gd name="connsiteY5" fmla="*/ 153593 h 1311325"/>
              <a:gd name="connsiteX6" fmla="*/ 0 w 870204"/>
              <a:gd name="connsiteY6" fmla="*/ 150024 h 1311325"/>
              <a:gd name="connsiteX7" fmla="*/ 0 w 870204"/>
              <a:gd name="connsiteY7" fmla="*/ 0 h 1311325"/>
              <a:gd name="connsiteX8" fmla="*/ 321474 w 870204"/>
              <a:gd name="connsiteY8" fmla="*/ 0 h 1311325"/>
              <a:gd name="connsiteX9" fmla="*/ 321474 w 870204"/>
              <a:gd name="connsiteY9" fmla="*/ 524624 h 1311325"/>
              <a:gd name="connsiteX10" fmla="*/ 348704 w 870204"/>
              <a:gd name="connsiteY10" fmla="*/ 671067 h 1311325"/>
              <a:gd name="connsiteX11" fmla="*/ 462115 w 870204"/>
              <a:gd name="connsiteY11" fmla="*/ 720623 h 1311325"/>
              <a:gd name="connsiteX12" fmla="*/ 600532 w 870204"/>
              <a:gd name="connsiteY12" fmla="*/ 667499 h 1311325"/>
              <a:gd name="connsiteX13" fmla="*/ 652767 w 870204"/>
              <a:gd name="connsiteY13" fmla="*/ 539356 h 1311325"/>
              <a:gd name="connsiteX14" fmla="*/ 652767 w 870204"/>
              <a:gd name="connsiteY14" fmla="*/ 208508 h 1311325"/>
              <a:gd name="connsiteX15" fmla="*/ 642493 w 870204"/>
              <a:gd name="connsiteY15" fmla="*/ 165646 h 1311325"/>
              <a:gd name="connsiteX16" fmla="*/ 606780 w 870204"/>
              <a:gd name="connsiteY16" fmla="*/ 153593 h 1311325"/>
              <a:gd name="connsiteX17" fmla="*/ 548284 w 870204"/>
              <a:gd name="connsiteY17" fmla="*/ 150024 h 1311325"/>
              <a:gd name="connsiteX18" fmla="*/ 548284 w 870204"/>
              <a:gd name="connsiteY18" fmla="*/ 0 h 1311325"/>
              <a:gd name="connsiteX19" fmla="*/ 870204 w 870204"/>
              <a:gd name="connsiteY19" fmla="*/ 0 h 1311325"/>
              <a:gd name="connsiteX20" fmla="*/ 870204 w 870204"/>
              <a:gd name="connsiteY20" fmla="*/ 884935 h 1311325"/>
              <a:gd name="connsiteX21" fmla="*/ 763041 w 870204"/>
              <a:gd name="connsiteY21" fmla="*/ 1208633 h 1311325"/>
              <a:gd name="connsiteX22" fmla="*/ 439343 w 870204"/>
              <a:gd name="connsiteY22" fmla="*/ 1311325 h 1311325"/>
              <a:gd name="connsiteX23" fmla="*/ 102248 w 870204"/>
              <a:gd name="connsiteY23" fmla="*/ 1250606 h 1311325"/>
              <a:gd name="connsiteX24" fmla="*/ 102248 w 870204"/>
              <a:gd name="connsiteY24" fmla="*/ 996556 h 1311325"/>
              <a:gd name="connsiteX25" fmla="*/ 275932 w 870204"/>
              <a:gd name="connsiteY25" fmla="*/ 981824 h 1311325"/>
              <a:gd name="connsiteX26" fmla="*/ 275932 w 870204"/>
              <a:gd name="connsiteY26" fmla="*/ 1069771 h 1311325"/>
              <a:gd name="connsiteX27" fmla="*/ 321474 w 870204"/>
              <a:gd name="connsiteY27" fmla="*/ 1136306 h 1311325"/>
              <a:gd name="connsiteX28" fmla="*/ 447827 w 870204"/>
              <a:gd name="connsiteY28" fmla="*/ 1153718 h 1311325"/>
              <a:gd name="connsiteX29" fmla="*/ 683577 w 870204"/>
              <a:gd name="connsiteY29" fmla="*/ 884935 h 13113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</a:cxnLst>
            <a:rect l="l" t="t" r="r" b="b"/>
            <a:pathLst>
              <a:path w="870204" h="1311325">
                <a:moveTo>
                  <a:pt x="683577" y="884935"/>
                </a:moveTo>
                <a:lnTo>
                  <a:pt x="683577" y="746074"/>
                </a:lnTo>
                <a:cubicBezTo>
                  <a:pt x="616598" y="840727"/>
                  <a:pt x="517931" y="888504"/>
                  <a:pt x="387553" y="888504"/>
                </a:cubicBezTo>
                <a:cubicBezTo>
                  <a:pt x="198691" y="888504"/>
                  <a:pt x="104038" y="783132"/>
                  <a:pt x="104038" y="572389"/>
                </a:cubicBezTo>
                <a:lnTo>
                  <a:pt x="104038" y="204495"/>
                </a:lnTo>
                <a:cubicBezTo>
                  <a:pt x="104038" y="171894"/>
                  <a:pt x="88849" y="154927"/>
                  <a:pt x="58496" y="153593"/>
                </a:cubicBezTo>
                <a:lnTo>
                  <a:pt x="0" y="150024"/>
                </a:lnTo>
                <a:lnTo>
                  <a:pt x="0" y="0"/>
                </a:lnTo>
                <a:lnTo>
                  <a:pt x="321474" y="0"/>
                </a:lnTo>
                <a:lnTo>
                  <a:pt x="321474" y="524624"/>
                </a:lnTo>
                <a:cubicBezTo>
                  <a:pt x="321474" y="588911"/>
                  <a:pt x="330403" y="638022"/>
                  <a:pt x="348704" y="671067"/>
                </a:cubicBezTo>
                <a:cubicBezTo>
                  <a:pt x="367017" y="704113"/>
                  <a:pt x="404965" y="720623"/>
                  <a:pt x="462115" y="720623"/>
                </a:cubicBezTo>
                <a:cubicBezTo>
                  <a:pt x="519265" y="720623"/>
                  <a:pt x="565696" y="703211"/>
                  <a:pt x="600532" y="667499"/>
                </a:cubicBezTo>
                <a:cubicBezTo>
                  <a:pt x="635355" y="632218"/>
                  <a:pt x="652767" y="589356"/>
                  <a:pt x="652767" y="539356"/>
                </a:cubicBezTo>
                <a:lnTo>
                  <a:pt x="652767" y="208508"/>
                </a:lnTo>
                <a:cubicBezTo>
                  <a:pt x="652767" y="187972"/>
                  <a:pt x="649643" y="173685"/>
                  <a:pt x="642493" y="165646"/>
                </a:cubicBezTo>
                <a:cubicBezTo>
                  <a:pt x="636244" y="157607"/>
                  <a:pt x="624192" y="153593"/>
                  <a:pt x="606780" y="153593"/>
                </a:cubicBezTo>
                <a:lnTo>
                  <a:pt x="548284" y="150024"/>
                </a:lnTo>
                <a:lnTo>
                  <a:pt x="548284" y="0"/>
                </a:lnTo>
                <a:lnTo>
                  <a:pt x="870204" y="0"/>
                </a:lnTo>
                <a:lnTo>
                  <a:pt x="870204" y="884935"/>
                </a:lnTo>
                <a:cubicBezTo>
                  <a:pt x="870204" y="1032268"/>
                  <a:pt x="834479" y="1140320"/>
                  <a:pt x="763041" y="1208633"/>
                </a:cubicBezTo>
                <a:cubicBezTo>
                  <a:pt x="692060" y="1276946"/>
                  <a:pt x="584009" y="1311325"/>
                  <a:pt x="439343" y="1311325"/>
                </a:cubicBezTo>
                <a:cubicBezTo>
                  <a:pt x="295135" y="1311325"/>
                  <a:pt x="182613" y="1291234"/>
                  <a:pt x="102248" y="1250606"/>
                </a:cubicBezTo>
                <a:lnTo>
                  <a:pt x="102248" y="996556"/>
                </a:lnTo>
                <a:lnTo>
                  <a:pt x="275932" y="981824"/>
                </a:lnTo>
                <a:lnTo>
                  <a:pt x="275932" y="1069771"/>
                </a:lnTo>
                <a:cubicBezTo>
                  <a:pt x="275932" y="1102372"/>
                  <a:pt x="291109" y="1124699"/>
                  <a:pt x="321474" y="1136306"/>
                </a:cubicBezTo>
                <a:cubicBezTo>
                  <a:pt x="351840" y="1147914"/>
                  <a:pt x="394246" y="1153718"/>
                  <a:pt x="447827" y="1153718"/>
                </a:cubicBezTo>
                <a:cubicBezTo>
                  <a:pt x="604990" y="1153718"/>
                  <a:pt x="683577" y="1064424"/>
                  <a:pt x="683577" y="8849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948396" y="4120007"/>
            <a:ext cx="652754" cy="942085"/>
          </a:xfrm>
          <a:custGeom>
            <a:avLst/>
            <a:gdLst>
              <a:gd name="connsiteX0" fmla="*/ 440677 w 652754"/>
              <a:gd name="connsiteY0" fmla="*/ 287096 h 942085"/>
              <a:gd name="connsiteX1" fmla="*/ 314325 w 652754"/>
              <a:gd name="connsiteY1" fmla="*/ 171894 h 942085"/>
              <a:gd name="connsiteX2" fmla="*/ 235737 w 652754"/>
              <a:gd name="connsiteY2" fmla="*/ 182168 h 942085"/>
              <a:gd name="connsiteX3" fmla="*/ 192875 w 652754"/>
              <a:gd name="connsiteY3" fmla="*/ 206718 h 942085"/>
              <a:gd name="connsiteX4" fmla="*/ 186626 w 652754"/>
              <a:gd name="connsiteY4" fmla="*/ 250481 h 942085"/>
              <a:gd name="connsiteX5" fmla="*/ 186626 w 652754"/>
              <a:gd name="connsiteY5" fmla="*/ 347814 h 942085"/>
              <a:gd name="connsiteX6" fmla="*/ 0 w 652754"/>
              <a:gd name="connsiteY6" fmla="*/ 334860 h 942085"/>
              <a:gd name="connsiteX7" fmla="*/ 0 w 652754"/>
              <a:gd name="connsiteY7" fmla="*/ 84391 h 942085"/>
              <a:gd name="connsiteX8" fmla="*/ 335305 w 652754"/>
              <a:gd name="connsiteY8" fmla="*/ 0 h 942085"/>
              <a:gd name="connsiteX9" fmla="*/ 574179 w 652754"/>
              <a:gd name="connsiteY9" fmla="*/ 75006 h 942085"/>
              <a:gd name="connsiteX10" fmla="*/ 652754 w 652754"/>
              <a:gd name="connsiteY10" fmla="*/ 270128 h 942085"/>
              <a:gd name="connsiteX11" fmla="*/ 604088 w 652754"/>
              <a:gd name="connsiteY11" fmla="*/ 458546 h 942085"/>
              <a:gd name="connsiteX12" fmla="*/ 479069 w 652754"/>
              <a:gd name="connsiteY12" fmla="*/ 582663 h 942085"/>
              <a:gd name="connsiteX13" fmla="*/ 382181 w 652754"/>
              <a:gd name="connsiteY13" fmla="*/ 663918 h 942085"/>
              <a:gd name="connsiteX14" fmla="*/ 360312 w 652754"/>
              <a:gd name="connsiteY14" fmla="*/ 740714 h 942085"/>
              <a:gd name="connsiteX15" fmla="*/ 350926 w 652754"/>
              <a:gd name="connsiteY15" fmla="*/ 942085 h 942085"/>
              <a:gd name="connsiteX16" fmla="*/ 175463 w 652754"/>
              <a:gd name="connsiteY16" fmla="*/ 942085 h 942085"/>
              <a:gd name="connsiteX17" fmla="*/ 166535 w 652754"/>
              <a:gd name="connsiteY17" fmla="*/ 750099 h 942085"/>
              <a:gd name="connsiteX18" fmla="*/ 166535 w 652754"/>
              <a:gd name="connsiteY18" fmla="*/ 722414 h 942085"/>
              <a:gd name="connsiteX19" fmla="*/ 195554 w 652754"/>
              <a:gd name="connsiteY19" fmla="*/ 588911 h 942085"/>
              <a:gd name="connsiteX20" fmla="*/ 340220 w 652754"/>
              <a:gd name="connsiteY20" fmla="*/ 450062 h 942085"/>
              <a:gd name="connsiteX21" fmla="*/ 409423 w 652754"/>
              <a:gd name="connsiteY21" fmla="*/ 390677 h 942085"/>
              <a:gd name="connsiteX22" fmla="*/ 427723 w 652754"/>
              <a:gd name="connsiteY22" fmla="*/ 360311 h 942085"/>
              <a:gd name="connsiteX23" fmla="*/ 440677 w 652754"/>
              <a:gd name="connsiteY23" fmla="*/ 287096 h 9420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652754" h="942085">
                <a:moveTo>
                  <a:pt x="440677" y="287096"/>
                </a:moveTo>
                <a:cubicBezTo>
                  <a:pt x="440677" y="210299"/>
                  <a:pt x="398704" y="171894"/>
                  <a:pt x="314325" y="171894"/>
                </a:cubicBezTo>
                <a:cubicBezTo>
                  <a:pt x="286639" y="171894"/>
                  <a:pt x="260299" y="175018"/>
                  <a:pt x="235737" y="182168"/>
                </a:cubicBezTo>
                <a:cubicBezTo>
                  <a:pt x="211632" y="188417"/>
                  <a:pt x="197345" y="196900"/>
                  <a:pt x="192875" y="206718"/>
                </a:cubicBezTo>
                <a:cubicBezTo>
                  <a:pt x="188862" y="216547"/>
                  <a:pt x="186626" y="230835"/>
                  <a:pt x="186626" y="250481"/>
                </a:cubicBezTo>
                <a:lnTo>
                  <a:pt x="186626" y="347814"/>
                </a:lnTo>
                <a:lnTo>
                  <a:pt x="0" y="334860"/>
                </a:lnTo>
                <a:lnTo>
                  <a:pt x="0" y="84391"/>
                </a:lnTo>
                <a:cubicBezTo>
                  <a:pt x="116979" y="28130"/>
                  <a:pt x="228600" y="0"/>
                  <a:pt x="335305" y="0"/>
                </a:cubicBezTo>
                <a:cubicBezTo>
                  <a:pt x="442011" y="0"/>
                  <a:pt x="521487" y="25006"/>
                  <a:pt x="574179" y="75006"/>
                </a:cubicBezTo>
                <a:cubicBezTo>
                  <a:pt x="626415" y="125018"/>
                  <a:pt x="652754" y="189763"/>
                  <a:pt x="652754" y="270128"/>
                </a:cubicBezTo>
                <a:cubicBezTo>
                  <a:pt x="652754" y="349593"/>
                  <a:pt x="636676" y="412559"/>
                  <a:pt x="604088" y="458546"/>
                </a:cubicBezTo>
                <a:cubicBezTo>
                  <a:pt x="571944" y="504088"/>
                  <a:pt x="530415" y="545160"/>
                  <a:pt x="479069" y="582663"/>
                </a:cubicBezTo>
                <a:cubicBezTo>
                  <a:pt x="428168" y="619721"/>
                  <a:pt x="395579" y="646963"/>
                  <a:pt x="382181" y="663918"/>
                </a:cubicBezTo>
                <a:cubicBezTo>
                  <a:pt x="368795" y="680885"/>
                  <a:pt x="361645" y="706335"/>
                  <a:pt x="360312" y="740714"/>
                </a:cubicBezTo>
                <a:lnTo>
                  <a:pt x="350926" y="942085"/>
                </a:lnTo>
                <a:lnTo>
                  <a:pt x="175463" y="942085"/>
                </a:lnTo>
                <a:lnTo>
                  <a:pt x="166535" y="750099"/>
                </a:lnTo>
                <a:cubicBezTo>
                  <a:pt x="166535" y="740270"/>
                  <a:pt x="166535" y="731342"/>
                  <a:pt x="166535" y="722414"/>
                </a:cubicBezTo>
                <a:cubicBezTo>
                  <a:pt x="166535" y="668832"/>
                  <a:pt x="175907" y="624636"/>
                  <a:pt x="195554" y="588911"/>
                </a:cubicBezTo>
                <a:cubicBezTo>
                  <a:pt x="217437" y="550074"/>
                  <a:pt x="265658" y="503631"/>
                  <a:pt x="340220" y="450062"/>
                </a:cubicBezTo>
                <a:cubicBezTo>
                  <a:pt x="380403" y="421030"/>
                  <a:pt x="403174" y="401396"/>
                  <a:pt x="409423" y="390677"/>
                </a:cubicBezTo>
                <a:cubicBezTo>
                  <a:pt x="415671" y="380403"/>
                  <a:pt x="421475" y="370141"/>
                  <a:pt x="427723" y="360311"/>
                </a:cubicBezTo>
                <a:cubicBezTo>
                  <a:pt x="436207" y="342455"/>
                  <a:pt x="440677" y="317893"/>
                  <a:pt x="440677" y="28709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087245" y="5179072"/>
            <a:ext cx="250481" cy="243332"/>
          </a:xfrm>
          <a:custGeom>
            <a:avLst/>
            <a:gdLst>
              <a:gd name="connsiteX0" fmla="*/ 125462 w 250481"/>
              <a:gd name="connsiteY0" fmla="*/ 243332 h 243332"/>
              <a:gd name="connsiteX1" fmla="*/ 33934 w 250481"/>
              <a:gd name="connsiteY1" fmla="*/ 208508 h 243332"/>
              <a:gd name="connsiteX2" fmla="*/ 0 w 250481"/>
              <a:gd name="connsiteY2" fmla="*/ 122783 h 243332"/>
              <a:gd name="connsiteX3" fmla="*/ 34823 w 250481"/>
              <a:gd name="connsiteY3" fmla="*/ 35712 h 243332"/>
              <a:gd name="connsiteX4" fmla="*/ 125462 w 250481"/>
              <a:gd name="connsiteY4" fmla="*/ 0 h 243332"/>
              <a:gd name="connsiteX5" fmla="*/ 215658 w 250481"/>
              <a:gd name="connsiteY5" fmla="*/ 33934 h 243332"/>
              <a:gd name="connsiteX6" fmla="*/ 250481 w 250481"/>
              <a:gd name="connsiteY6" fmla="*/ 118757 h 243332"/>
              <a:gd name="connsiteX7" fmla="*/ 216547 w 250481"/>
              <a:gd name="connsiteY7" fmla="*/ 206718 h 243332"/>
              <a:gd name="connsiteX8" fmla="*/ 125462 w 250481"/>
              <a:gd name="connsiteY8" fmla="*/ 243332 h 243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50481" h="243332">
                <a:moveTo>
                  <a:pt x="125462" y="243332"/>
                </a:moveTo>
                <a:cubicBezTo>
                  <a:pt x="87070" y="243332"/>
                  <a:pt x="56705" y="231724"/>
                  <a:pt x="33934" y="208508"/>
                </a:cubicBezTo>
                <a:cubicBezTo>
                  <a:pt x="11607" y="185292"/>
                  <a:pt x="0" y="156717"/>
                  <a:pt x="0" y="122783"/>
                </a:cubicBezTo>
                <a:cubicBezTo>
                  <a:pt x="0" y="88849"/>
                  <a:pt x="11607" y="59829"/>
                  <a:pt x="34823" y="35712"/>
                </a:cubicBezTo>
                <a:cubicBezTo>
                  <a:pt x="58051" y="12052"/>
                  <a:pt x="87959" y="0"/>
                  <a:pt x="125462" y="0"/>
                </a:cubicBezTo>
                <a:cubicBezTo>
                  <a:pt x="162521" y="0"/>
                  <a:pt x="192442" y="11163"/>
                  <a:pt x="215658" y="33934"/>
                </a:cubicBezTo>
                <a:cubicBezTo>
                  <a:pt x="238873" y="56248"/>
                  <a:pt x="250481" y="84378"/>
                  <a:pt x="250481" y="118757"/>
                </a:cubicBezTo>
                <a:cubicBezTo>
                  <a:pt x="250481" y="152692"/>
                  <a:pt x="239318" y="182168"/>
                  <a:pt x="216547" y="206718"/>
                </a:cubicBezTo>
                <a:cubicBezTo>
                  <a:pt x="194220" y="230835"/>
                  <a:pt x="163867" y="243332"/>
                  <a:pt x="125462" y="24333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47000" y="3022600"/>
            <a:ext cx="838203" cy="838200"/>
          </a:xfrm>
          <a:custGeom>
            <a:avLst/>
            <a:gdLst>
              <a:gd name="connsiteX0" fmla="*/ 715454 w 838203"/>
              <a:gd name="connsiteY0" fmla="*/ 122758 h 838200"/>
              <a:gd name="connsiteX1" fmla="*/ 715454 w 838203"/>
              <a:gd name="connsiteY1" fmla="*/ 715441 h 838200"/>
              <a:gd name="connsiteX2" fmla="*/ 122758 w 838203"/>
              <a:gd name="connsiteY2" fmla="*/ 715441 h 838200"/>
              <a:gd name="connsiteX3" fmla="*/ 122758 w 838203"/>
              <a:gd name="connsiteY3" fmla="*/ 122758 h 838200"/>
              <a:gd name="connsiteX4" fmla="*/ 715454 w 838203"/>
              <a:gd name="connsiteY4" fmla="*/ 122758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0">
                <a:moveTo>
                  <a:pt x="715454" y="122758"/>
                </a:moveTo>
                <a:cubicBezTo>
                  <a:pt x="879119" y="286423"/>
                  <a:pt x="879119" y="551776"/>
                  <a:pt x="715454" y="715441"/>
                </a:cubicBezTo>
                <a:cubicBezTo>
                  <a:pt x="551777" y="879119"/>
                  <a:pt x="286422" y="879119"/>
                  <a:pt x="122758" y="715441"/>
                </a:cubicBezTo>
                <a:cubicBezTo>
                  <a:pt x="-40919" y="551776"/>
                  <a:pt x="-40919" y="286423"/>
                  <a:pt x="122758" y="122758"/>
                </a:cubicBezTo>
                <a:cubicBezTo>
                  <a:pt x="286422" y="-40919"/>
                  <a:pt x="551777" y="-40919"/>
                  <a:pt x="715454" y="12275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02550" y="29781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410700" y="3009900"/>
            <a:ext cx="838203" cy="838200"/>
          </a:xfrm>
          <a:custGeom>
            <a:avLst/>
            <a:gdLst>
              <a:gd name="connsiteX0" fmla="*/ 715454 w 838203"/>
              <a:gd name="connsiteY0" fmla="*/ 122758 h 838200"/>
              <a:gd name="connsiteX1" fmla="*/ 715454 w 838203"/>
              <a:gd name="connsiteY1" fmla="*/ 715441 h 838200"/>
              <a:gd name="connsiteX2" fmla="*/ 122758 w 838203"/>
              <a:gd name="connsiteY2" fmla="*/ 715441 h 838200"/>
              <a:gd name="connsiteX3" fmla="*/ 122758 w 838203"/>
              <a:gd name="connsiteY3" fmla="*/ 122758 h 838200"/>
              <a:gd name="connsiteX4" fmla="*/ 715454 w 838203"/>
              <a:gd name="connsiteY4" fmla="*/ 122758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0">
                <a:moveTo>
                  <a:pt x="715454" y="122758"/>
                </a:moveTo>
                <a:cubicBezTo>
                  <a:pt x="879119" y="286423"/>
                  <a:pt x="879119" y="551776"/>
                  <a:pt x="715454" y="715441"/>
                </a:cubicBezTo>
                <a:cubicBezTo>
                  <a:pt x="551777" y="879119"/>
                  <a:pt x="286422" y="879119"/>
                  <a:pt x="122758" y="715441"/>
                </a:cubicBezTo>
                <a:cubicBezTo>
                  <a:pt x="-40919" y="551776"/>
                  <a:pt x="-40919" y="286423"/>
                  <a:pt x="122758" y="122758"/>
                </a:cubicBezTo>
                <a:cubicBezTo>
                  <a:pt x="286422" y="-40919"/>
                  <a:pt x="551777" y="-40919"/>
                  <a:pt x="715454" y="12275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9366250" y="2965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1036300" y="3009900"/>
            <a:ext cx="838203" cy="838200"/>
          </a:xfrm>
          <a:custGeom>
            <a:avLst/>
            <a:gdLst>
              <a:gd name="connsiteX0" fmla="*/ 715454 w 838203"/>
              <a:gd name="connsiteY0" fmla="*/ 122758 h 838200"/>
              <a:gd name="connsiteX1" fmla="*/ 715454 w 838203"/>
              <a:gd name="connsiteY1" fmla="*/ 715441 h 838200"/>
              <a:gd name="connsiteX2" fmla="*/ 122758 w 838203"/>
              <a:gd name="connsiteY2" fmla="*/ 715441 h 838200"/>
              <a:gd name="connsiteX3" fmla="*/ 122758 w 838203"/>
              <a:gd name="connsiteY3" fmla="*/ 122758 h 838200"/>
              <a:gd name="connsiteX4" fmla="*/ 715454 w 838203"/>
              <a:gd name="connsiteY4" fmla="*/ 122758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0">
                <a:moveTo>
                  <a:pt x="715454" y="122758"/>
                </a:moveTo>
                <a:cubicBezTo>
                  <a:pt x="879119" y="286423"/>
                  <a:pt x="879119" y="551776"/>
                  <a:pt x="715454" y="715441"/>
                </a:cubicBezTo>
                <a:cubicBezTo>
                  <a:pt x="551777" y="879119"/>
                  <a:pt x="286422" y="879119"/>
                  <a:pt x="122758" y="715441"/>
                </a:cubicBezTo>
                <a:cubicBezTo>
                  <a:pt x="-40919" y="551776"/>
                  <a:pt x="-40919" y="286423"/>
                  <a:pt x="122758" y="122758"/>
                </a:cubicBezTo>
                <a:cubicBezTo>
                  <a:pt x="286422" y="-40919"/>
                  <a:pt x="551777" y="-40919"/>
                  <a:pt x="715454" y="12275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0991850" y="2965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572000" y="30480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527550" y="30035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104900" y="30861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89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89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450" y="30416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39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39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845864" y="335868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845864" y="35415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057565" y="3233242"/>
            <a:ext cx="234099" cy="392607"/>
          </a:xfrm>
          <a:custGeom>
            <a:avLst/>
            <a:gdLst>
              <a:gd name="connsiteX0" fmla="*/ 98221 w 234099"/>
              <a:gd name="connsiteY0" fmla="*/ 318782 h 392607"/>
              <a:gd name="connsiteX1" fmla="*/ 98221 w 234099"/>
              <a:gd name="connsiteY1" fmla="*/ 79324 h 392607"/>
              <a:gd name="connsiteX2" fmla="*/ 26784 w 234099"/>
              <a:gd name="connsiteY2" fmla="*/ 115785 h 392607"/>
              <a:gd name="connsiteX3" fmla="*/ 0 w 234099"/>
              <a:gd name="connsiteY3" fmla="*/ 68910 h 392607"/>
              <a:gd name="connsiteX4" fmla="*/ 111023 w 234099"/>
              <a:gd name="connsiteY4" fmla="*/ 0 h 392607"/>
              <a:gd name="connsiteX5" fmla="*/ 170701 w 234099"/>
              <a:gd name="connsiteY5" fmla="*/ 0 h 392607"/>
              <a:gd name="connsiteX6" fmla="*/ 170701 w 234099"/>
              <a:gd name="connsiteY6" fmla="*/ 337692 h 392607"/>
              <a:gd name="connsiteX7" fmla="*/ 234099 w 234099"/>
              <a:gd name="connsiteY7" fmla="*/ 340817 h 392607"/>
              <a:gd name="connsiteX8" fmla="*/ 234099 w 234099"/>
              <a:gd name="connsiteY8" fmla="*/ 392607 h 392607"/>
              <a:gd name="connsiteX9" fmla="*/ 22021 w 234099"/>
              <a:gd name="connsiteY9" fmla="*/ 392607 h 392607"/>
              <a:gd name="connsiteX10" fmla="*/ 22021 w 234099"/>
              <a:gd name="connsiteY10" fmla="*/ 342595 h 392607"/>
              <a:gd name="connsiteX11" fmla="*/ 80505 w 234099"/>
              <a:gd name="connsiteY11" fmla="*/ 339026 h 392607"/>
              <a:gd name="connsiteX12" fmla="*/ 93904 w 234099"/>
              <a:gd name="connsiteY12" fmla="*/ 334124 h 392607"/>
              <a:gd name="connsiteX13" fmla="*/ 98221 w 234099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099" h="392607">
                <a:moveTo>
                  <a:pt x="98221" y="318782"/>
                </a:moveTo>
                <a:lnTo>
                  <a:pt x="98221" y="79324"/>
                </a:lnTo>
                <a:lnTo>
                  <a:pt x="26784" y="115785"/>
                </a:lnTo>
                <a:lnTo>
                  <a:pt x="0" y="68910"/>
                </a:lnTo>
                <a:lnTo>
                  <a:pt x="111023" y="0"/>
                </a:lnTo>
                <a:lnTo>
                  <a:pt x="170701" y="0"/>
                </a:lnTo>
                <a:lnTo>
                  <a:pt x="170701" y="337692"/>
                </a:lnTo>
                <a:lnTo>
                  <a:pt x="234099" y="340817"/>
                </a:lnTo>
                <a:lnTo>
                  <a:pt x="234099" y="392607"/>
                </a:lnTo>
                <a:lnTo>
                  <a:pt x="22021" y="392607"/>
                </a:lnTo>
                <a:lnTo>
                  <a:pt x="22021" y="342595"/>
                </a:lnTo>
                <a:lnTo>
                  <a:pt x="80505" y="339026"/>
                </a:lnTo>
                <a:cubicBezTo>
                  <a:pt x="86462" y="338582"/>
                  <a:pt x="90932" y="336943"/>
                  <a:pt x="93904" y="334124"/>
                </a:cubicBezTo>
                <a:cubicBezTo>
                  <a:pt x="96735" y="331292"/>
                  <a:pt x="98221" y="326225"/>
                  <a:pt x="98221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9714483" y="32190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8 w 243192"/>
              <a:gd name="connsiteY2" fmla="*/ 200621 h 400494"/>
              <a:gd name="connsiteX3" fmla="*/ 146304 w 243192"/>
              <a:gd name="connsiteY3" fmla="*/ 168021 h 400494"/>
              <a:gd name="connsiteX4" fmla="*/ 158064 w 243192"/>
              <a:gd name="connsiteY4" fmla="*/ 144805 h 400494"/>
              <a:gd name="connsiteX5" fmla="*/ 163868 w 243192"/>
              <a:gd name="connsiteY5" fmla="*/ 108788 h 400494"/>
              <a:gd name="connsiteX6" fmla="*/ 149580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8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2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8" y="200621"/>
                </a:lnTo>
                <a:cubicBezTo>
                  <a:pt x="133794" y="184391"/>
                  <a:pt x="142138" y="173532"/>
                  <a:pt x="146304" y="168021"/>
                </a:cubicBezTo>
                <a:cubicBezTo>
                  <a:pt x="150317" y="162521"/>
                  <a:pt x="154190" y="154775"/>
                  <a:pt x="158064" y="144805"/>
                </a:cubicBezTo>
                <a:cubicBezTo>
                  <a:pt x="161925" y="134835"/>
                  <a:pt x="163868" y="122783"/>
                  <a:pt x="163868" y="108788"/>
                </a:cubicBezTo>
                <a:cubicBezTo>
                  <a:pt x="163868" y="94805"/>
                  <a:pt x="159105" y="83337"/>
                  <a:pt x="149580" y="74409"/>
                </a:cubicBezTo>
                <a:cubicBezTo>
                  <a:pt x="140055" y="65481"/>
                  <a:pt x="127851" y="61023"/>
                  <a:pt x="112966" y="61023"/>
                </a:cubicBezTo>
                <a:cubicBezTo>
                  <a:pt x="98235" y="61023"/>
                  <a:pt x="87071" y="62204"/>
                  <a:pt x="79476" y="64732"/>
                </a:cubicBezTo>
                <a:cubicBezTo>
                  <a:pt x="72034" y="67119"/>
                  <a:pt x="67577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5" y="0"/>
                  <a:pt x="119367" y="0"/>
                </a:cubicBezTo>
                <a:cubicBezTo>
                  <a:pt x="159549" y="0"/>
                  <a:pt x="189903" y="9817"/>
                  <a:pt x="210299" y="29616"/>
                </a:cubicBezTo>
                <a:cubicBezTo>
                  <a:pt x="230543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2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1331016" y="3219005"/>
            <a:ext cx="257175" cy="408381"/>
          </a:xfrm>
          <a:custGeom>
            <a:avLst/>
            <a:gdLst>
              <a:gd name="connsiteX0" fmla="*/ 77393 w 257175"/>
              <a:gd name="connsiteY0" fmla="*/ 173088 h 408381"/>
              <a:gd name="connsiteX1" fmla="*/ 140195 w 257175"/>
              <a:gd name="connsiteY1" fmla="*/ 173088 h 408381"/>
              <a:gd name="connsiteX2" fmla="*/ 176809 w 257175"/>
              <a:gd name="connsiteY2" fmla="*/ 107899 h 408381"/>
              <a:gd name="connsiteX3" fmla="*/ 123672 w 257175"/>
              <a:gd name="connsiteY3" fmla="*/ 61023 h 408381"/>
              <a:gd name="connsiteX4" fmla="*/ 91084 w 257175"/>
              <a:gd name="connsiteY4" fmla="*/ 65328 h 408381"/>
              <a:gd name="connsiteX5" fmla="*/ 75755 w 257175"/>
              <a:gd name="connsiteY5" fmla="*/ 74117 h 408381"/>
              <a:gd name="connsiteX6" fmla="*/ 73673 w 257175"/>
              <a:gd name="connsiteY6" fmla="*/ 88404 h 408381"/>
              <a:gd name="connsiteX7" fmla="*/ 73673 w 257175"/>
              <a:gd name="connsiteY7" fmla="*/ 132308 h 408381"/>
              <a:gd name="connsiteX8" fmla="*/ 11607 w 257175"/>
              <a:gd name="connsiteY8" fmla="*/ 127990 h 408381"/>
              <a:gd name="connsiteX9" fmla="*/ 11607 w 257175"/>
              <a:gd name="connsiteY9" fmla="*/ 30505 h 408381"/>
              <a:gd name="connsiteX10" fmla="*/ 132156 w 257175"/>
              <a:gd name="connsiteY10" fmla="*/ 0 h 408381"/>
              <a:gd name="connsiteX11" fmla="*/ 221450 w 257175"/>
              <a:gd name="connsiteY11" fmla="*/ 27089 h 408381"/>
              <a:gd name="connsiteX12" fmla="*/ 251066 w 257175"/>
              <a:gd name="connsiteY12" fmla="*/ 97485 h 408381"/>
              <a:gd name="connsiteX13" fmla="*/ 235890 w 257175"/>
              <a:gd name="connsiteY13" fmla="*/ 155079 h 408381"/>
              <a:gd name="connsiteX14" fmla="*/ 195707 w 257175"/>
              <a:gd name="connsiteY14" fmla="*/ 196900 h 408381"/>
              <a:gd name="connsiteX15" fmla="*/ 257175 w 257175"/>
              <a:gd name="connsiteY15" fmla="*/ 283514 h 408381"/>
              <a:gd name="connsiteX16" fmla="*/ 222351 w 257175"/>
              <a:gd name="connsiteY16" fmla="*/ 374002 h 408381"/>
              <a:gd name="connsiteX17" fmla="*/ 119507 w 257175"/>
              <a:gd name="connsiteY17" fmla="*/ 408381 h 408381"/>
              <a:gd name="connsiteX18" fmla="*/ 52679 w 257175"/>
              <a:gd name="connsiteY18" fmla="*/ 399300 h 408381"/>
              <a:gd name="connsiteX19" fmla="*/ 0 w 257175"/>
              <a:gd name="connsiteY19" fmla="*/ 377875 h 408381"/>
              <a:gd name="connsiteX20" fmla="*/ 21285 w 257175"/>
              <a:gd name="connsiteY20" fmla="*/ 319976 h 408381"/>
              <a:gd name="connsiteX21" fmla="*/ 116979 w 257175"/>
              <a:gd name="connsiteY21" fmla="*/ 346913 h 408381"/>
              <a:gd name="connsiteX22" fmla="*/ 183502 w 257175"/>
              <a:gd name="connsiteY22" fmla="*/ 287680 h 408381"/>
              <a:gd name="connsiteX23" fmla="*/ 163258 w 257175"/>
              <a:gd name="connsiteY23" fmla="*/ 242887 h 408381"/>
              <a:gd name="connsiteX24" fmla="*/ 95097 w 257175"/>
              <a:gd name="connsiteY24" fmla="*/ 228600 h 408381"/>
              <a:gd name="connsiteX25" fmla="*/ 71882 w 257175"/>
              <a:gd name="connsiteY25" fmla="*/ 228600 h 408381"/>
              <a:gd name="connsiteX26" fmla="*/ 77393 w 257175"/>
              <a:gd name="connsiteY26" fmla="*/ 173088 h 40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57175" h="408381">
                <a:moveTo>
                  <a:pt x="77393" y="173088"/>
                </a:moveTo>
                <a:lnTo>
                  <a:pt x="140195" y="173088"/>
                </a:lnTo>
                <a:cubicBezTo>
                  <a:pt x="164604" y="157759"/>
                  <a:pt x="176809" y="136029"/>
                  <a:pt x="176809" y="107899"/>
                </a:cubicBezTo>
                <a:cubicBezTo>
                  <a:pt x="176809" y="76644"/>
                  <a:pt x="159092" y="61023"/>
                  <a:pt x="123672" y="61023"/>
                </a:cubicBezTo>
                <a:cubicBezTo>
                  <a:pt x="110731" y="61023"/>
                  <a:pt x="99859" y="62357"/>
                  <a:pt x="91084" y="65328"/>
                </a:cubicBezTo>
                <a:cubicBezTo>
                  <a:pt x="82448" y="68008"/>
                  <a:pt x="77241" y="70992"/>
                  <a:pt x="75755" y="74117"/>
                </a:cubicBezTo>
                <a:cubicBezTo>
                  <a:pt x="74409" y="77089"/>
                  <a:pt x="73673" y="81851"/>
                  <a:pt x="73673" y="88404"/>
                </a:cubicBezTo>
                <a:lnTo>
                  <a:pt x="73673" y="132308"/>
                </a:lnTo>
                <a:lnTo>
                  <a:pt x="11607" y="127990"/>
                </a:lnTo>
                <a:lnTo>
                  <a:pt x="11607" y="30505"/>
                </a:lnTo>
                <a:cubicBezTo>
                  <a:pt x="52082" y="10261"/>
                  <a:pt x="92265" y="0"/>
                  <a:pt x="132156" y="0"/>
                </a:cubicBezTo>
                <a:cubicBezTo>
                  <a:pt x="172046" y="0"/>
                  <a:pt x="201803" y="8928"/>
                  <a:pt x="221450" y="27089"/>
                </a:cubicBezTo>
                <a:cubicBezTo>
                  <a:pt x="241096" y="45097"/>
                  <a:pt x="251066" y="68605"/>
                  <a:pt x="251066" y="97485"/>
                </a:cubicBezTo>
                <a:cubicBezTo>
                  <a:pt x="251066" y="118617"/>
                  <a:pt x="246012" y="137807"/>
                  <a:pt x="235890" y="155079"/>
                </a:cubicBezTo>
                <a:cubicBezTo>
                  <a:pt x="225767" y="172339"/>
                  <a:pt x="212369" y="186182"/>
                  <a:pt x="195707" y="196900"/>
                </a:cubicBezTo>
                <a:cubicBezTo>
                  <a:pt x="236639" y="209842"/>
                  <a:pt x="257175" y="238721"/>
                  <a:pt x="257175" y="283514"/>
                </a:cubicBezTo>
                <a:cubicBezTo>
                  <a:pt x="257175" y="320725"/>
                  <a:pt x="245567" y="350939"/>
                  <a:pt x="222351" y="374002"/>
                </a:cubicBezTo>
                <a:cubicBezTo>
                  <a:pt x="199275" y="396925"/>
                  <a:pt x="165049" y="408381"/>
                  <a:pt x="119507" y="408381"/>
                </a:cubicBezTo>
                <a:cubicBezTo>
                  <a:pt x="97180" y="408381"/>
                  <a:pt x="74853" y="405409"/>
                  <a:pt x="52679" y="399300"/>
                </a:cubicBezTo>
                <a:cubicBezTo>
                  <a:pt x="30657" y="393204"/>
                  <a:pt x="13093" y="386054"/>
                  <a:pt x="0" y="377875"/>
                </a:cubicBezTo>
                <a:lnTo>
                  <a:pt x="21285" y="319976"/>
                </a:lnTo>
                <a:cubicBezTo>
                  <a:pt x="53429" y="337832"/>
                  <a:pt x="85280" y="346913"/>
                  <a:pt x="116979" y="346913"/>
                </a:cubicBezTo>
                <a:cubicBezTo>
                  <a:pt x="161328" y="346913"/>
                  <a:pt x="183502" y="327266"/>
                  <a:pt x="183502" y="287680"/>
                </a:cubicBezTo>
                <a:cubicBezTo>
                  <a:pt x="183502" y="267436"/>
                  <a:pt x="176809" y="252412"/>
                  <a:pt x="163258" y="242887"/>
                </a:cubicBezTo>
                <a:cubicBezTo>
                  <a:pt x="149873" y="233362"/>
                  <a:pt x="127241" y="228600"/>
                  <a:pt x="95097" y="228600"/>
                </a:cubicBezTo>
                <a:lnTo>
                  <a:pt x="71882" y="228600"/>
                </a:lnTo>
                <a:lnTo>
                  <a:pt x="77393" y="173088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211364" y="3270122"/>
            <a:ext cx="347371" cy="347586"/>
          </a:xfrm>
          <a:custGeom>
            <a:avLst/>
            <a:gdLst>
              <a:gd name="connsiteX0" fmla="*/ 0 w 347371"/>
              <a:gd name="connsiteY0" fmla="*/ 205828 h 347586"/>
              <a:gd name="connsiteX1" fmla="*/ 0 w 347371"/>
              <a:gd name="connsiteY1" fmla="*/ 141757 h 347586"/>
              <a:gd name="connsiteX2" fmla="*/ 141758 w 347371"/>
              <a:gd name="connsiteY2" fmla="*/ 141757 h 347586"/>
              <a:gd name="connsiteX3" fmla="*/ 141758 w 347371"/>
              <a:gd name="connsiteY3" fmla="*/ 0 h 347586"/>
              <a:gd name="connsiteX4" fmla="*/ 205613 w 347371"/>
              <a:gd name="connsiteY4" fmla="*/ 0 h 347586"/>
              <a:gd name="connsiteX5" fmla="*/ 205613 w 347371"/>
              <a:gd name="connsiteY5" fmla="*/ 141757 h 347586"/>
              <a:gd name="connsiteX6" fmla="*/ 347371 w 347371"/>
              <a:gd name="connsiteY6" fmla="*/ 141757 h 347586"/>
              <a:gd name="connsiteX7" fmla="*/ 347371 w 347371"/>
              <a:gd name="connsiteY7" fmla="*/ 205828 h 347586"/>
              <a:gd name="connsiteX8" fmla="*/ 205613 w 347371"/>
              <a:gd name="connsiteY8" fmla="*/ 205828 h 347586"/>
              <a:gd name="connsiteX9" fmla="*/ 205613 w 347371"/>
              <a:gd name="connsiteY9" fmla="*/ 347586 h 347586"/>
              <a:gd name="connsiteX10" fmla="*/ 141758 w 347371"/>
              <a:gd name="connsiteY10" fmla="*/ 347586 h 347586"/>
              <a:gd name="connsiteX11" fmla="*/ 141758 w 347371"/>
              <a:gd name="connsiteY11" fmla="*/ 205828 h 347586"/>
              <a:gd name="connsiteX12" fmla="*/ 0 w 347371"/>
              <a:gd name="connsiteY12" fmla="*/ 205828 h 347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47371" h="347586">
                <a:moveTo>
                  <a:pt x="0" y="205828"/>
                </a:moveTo>
                <a:lnTo>
                  <a:pt x="0" y="141757"/>
                </a:lnTo>
                <a:lnTo>
                  <a:pt x="141758" y="141757"/>
                </a:lnTo>
                <a:lnTo>
                  <a:pt x="141758" y="0"/>
                </a:lnTo>
                <a:lnTo>
                  <a:pt x="205613" y="0"/>
                </a:lnTo>
                <a:lnTo>
                  <a:pt x="205613" y="141757"/>
                </a:lnTo>
                <a:lnTo>
                  <a:pt x="347371" y="141757"/>
                </a:lnTo>
                <a:lnTo>
                  <a:pt x="347371" y="205828"/>
                </a:lnTo>
                <a:lnTo>
                  <a:pt x="205613" y="205828"/>
                </a:lnTo>
                <a:lnTo>
                  <a:pt x="205613" y="347586"/>
                </a:lnTo>
                <a:lnTo>
                  <a:pt x="141758" y="347586"/>
                </a:lnTo>
                <a:lnTo>
                  <a:pt x="141758" y="205828"/>
                </a:lnTo>
                <a:lnTo>
                  <a:pt x="0" y="20582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875064" y="3270122"/>
            <a:ext cx="347371" cy="347586"/>
          </a:xfrm>
          <a:custGeom>
            <a:avLst/>
            <a:gdLst>
              <a:gd name="connsiteX0" fmla="*/ 0 w 347371"/>
              <a:gd name="connsiteY0" fmla="*/ 205828 h 347586"/>
              <a:gd name="connsiteX1" fmla="*/ 0 w 347371"/>
              <a:gd name="connsiteY1" fmla="*/ 141757 h 347586"/>
              <a:gd name="connsiteX2" fmla="*/ 141758 w 347371"/>
              <a:gd name="connsiteY2" fmla="*/ 141757 h 347586"/>
              <a:gd name="connsiteX3" fmla="*/ 141758 w 347371"/>
              <a:gd name="connsiteY3" fmla="*/ 0 h 347586"/>
              <a:gd name="connsiteX4" fmla="*/ 205613 w 347371"/>
              <a:gd name="connsiteY4" fmla="*/ 0 h 347586"/>
              <a:gd name="connsiteX5" fmla="*/ 205613 w 347371"/>
              <a:gd name="connsiteY5" fmla="*/ 141757 h 347586"/>
              <a:gd name="connsiteX6" fmla="*/ 347371 w 347371"/>
              <a:gd name="connsiteY6" fmla="*/ 141757 h 347586"/>
              <a:gd name="connsiteX7" fmla="*/ 347371 w 347371"/>
              <a:gd name="connsiteY7" fmla="*/ 205828 h 347586"/>
              <a:gd name="connsiteX8" fmla="*/ 205613 w 347371"/>
              <a:gd name="connsiteY8" fmla="*/ 205828 h 347586"/>
              <a:gd name="connsiteX9" fmla="*/ 205613 w 347371"/>
              <a:gd name="connsiteY9" fmla="*/ 347586 h 347586"/>
              <a:gd name="connsiteX10" fmla="*/ 141758 w 347371"/>
              <a:gd name="connsiteY10" fmla="*/ 347586 h 347586"/>
              <a:gd name="connsiteX11" fmla="*/ 141758 w 347371"/>
              <a:gd name="connsiteY11" fmla="*/ 205828 h 347586"/>
              <a:gd name="connsiteX12" fmla="*/ 0 w 347371"/>
              <a:gd name="connsiteY12" fmla="*/ 205828 h 347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47371" h="347586">
                <a:moveTo>
                  <a:pt x="0" y="205828"/>
                </a:moveTo>
                <a:lnTo>
                  <a:pt x="0" y="141757"/>
                </a:lnTo>
                <a:lnTo>
                  <a:pt x="141758" y="141757"/>
                </a:lnTo>
                <a:lnTo>
                  <a:pt x="141758" y="0"/>
                </a:lnTo>
                <a:lnTo>
                  <a:pt x="205613" y="0"/>
                </a:lnTo>
                <a:lnTo>
                  <a:pt x="205613" y="141757"/>
                </a:lnTo>
                <a:lnTo>
                  <a:pt x="347371" y="141757"/>
                </a:lnTo>
                <a:lnTo>
                  <a:pt x="347371" y="205828"/>
                </a:lnTo>
                <a:lnTo>
                  <a:pt x="205613" y="205828"/>
                </a:lnTo>
                <a:lnTo>
                  <a:pt x="205613" y="347586"/>
                </a:lnTo>
                <a:lnTo>
                  <a:pt x="141758" y="347586"/>
                </a:lnTo>
                <a:lnTo>
                  <a:pt x="141758" y="205828"/>
                </a:lnTo>
                <a:lnTo>
                  <a:pt x="0" y="20582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500664" y="3257422"/>
            <a:ext cx="347371" cy="347586"/>
          </a:xfrm>
          <a:custGeom>
            <a:avLst/>
            <a:gdLst>
              <a:gd name="connsiteX0" fmla="*/ 0 w 347371"/>
              <a:gd name="connsiteY0" fmla="*/ 205828 h 347586"/>
              <a:gd name="connsiteX1" fmla="*/ 0 w 347371"/>
              <a:gd name="connsiteY1" fmla="*/ 141757 h 347586"/>
              <a:gd name="connsiteX2" fmla="*/ 141758 w 347371"/>
              <a:gd name="connsiteY2" fmla="*/ 141757 h 347586"/>
              <a:gd name="connsiteX3" fmla="*/ 141758 w 347371"/>
              <a:gd name="connsiteY3" fmla="*/ 0 h 347586"/>
              <a:gd name="connsiteX4" fmla="*/ 205613 w 347371"/>
              <a:gd name="connsiteY4" fmla="*/ 0 h 347586"/>
              <a:gd name="connsiteX5" fmla="*/ 205613 w 347371"/>
              <a:gd name="connsiteY5" fmla="*/ 141757 h 347586"/>
              <a:gd name="connsiteX6" fmla="*/ 347371 w 347371"/>
              <a:gd name="connsiteY6" fmla="*/ 141757 h 347586"/>
              <a:gd name="connsiteX7" fmla="*/ 347371 w 347371"/>
              <a:gd name="connsiteY7" fmla="*/ 205828 h 347586"/>
              <a:gd name="connsiteX8" fmla="*/ 205613 w 347371"/>
              <a:gd name="connsiteY8" fmla="*/ 205828 h 347586"/>
              <a:gd name="connsiteX9" fmla="*/ 205613 w 347371"/>
              <a:gd name="connsiteY9" fmla="*/ 347586 h 347586"/>
              <a:gd name="connsiteX10" fmla="*/ 141758 w 347371"/>
              <a:gd name="connsiteY10" fmla="*/ 347586 h 347586"/>
              <a:gd name="connsiteX11" fmla="*/ 141758 w 347371"/>
              <a:gd name="connsiteY11" fmla="*/ 205828 h 347586"/>
              <a:gd name="connsiteX12" fmla="*/ 0 w 347371"/>
              <a:gd name="connsiteY12" fmla="*/ 205828 h 347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47371" h="347586">
                <a:moveTo>
                  <a:pt x="0" y="205828"/>
                </a:moveTo>
                <a:lnTo>
                  <a:pt x="0" y="141757"/>
                </a:lnTo>
                <a:lnTo>
                  <a:pt x="141758" y="141757"/>
                </a:lnTo>
                <a:lnTo>
                  <a:pt x="141758" y="0"/>
                </a:lnTo>
                <a:lnTo>
                  <a:pt x="205613" y="0"/>
                </a:lnTo>
                <a:lnTo>
                  <a:pt x="205613" y="141757"/>
                </a:lnTo>
                <a:lnTo>
                  <a:pt x="347371" y="141757"/>
                </a:lnTo>
                <a:lnTo>
                  <a:pt x="347371" y="205828"/>
                </a:lnTo>
                <a:lnTo>
                  <a:pt x="205613" y="205828"/>
                </a:lnTo>
                <a:lnTo>
                  <a:pt x="205613" y="347586"/>
                </a:lnTo>
                <a:lnTo>
                  <a:pt x="141758" y="347586"/>
                </a:lnTo>
                <a:lnTo>
                  <a:pt x="141758" y="205828"/>
                </a:lnTo>
                <a:lnTo>
                  <a:pt x="0" y="20582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104900" y="63119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89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89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060450" y="62674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39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39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8000" y="3276600"/>
            <a:ext cx="1016000" cy="4826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7500" y="6565900"/>
            <a:ext cx="1422400" cy="3302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54600" y="3302000"/>
            <a:ext cx="1422400" cy="330200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47000" y="3022600"/>
            <a:ext cx="838203" cy="838200"/>
          </a:xfrm>
          <a:custGeom>
            <a:avLst/>
            <a:gdLst>
              <a:gd name="connsiteX0" fmla="*/ 715454 w 838203"/>
              <a:gd name="connsiteY0" fmla="*/ 122758 h 838200"/>
              <a:gd name="connsiteX1" fmla="*/ 715454 w 838203"/>
              <a:gd name="connsiteY1" fmla="*/ 715441 h 838200"/>
              <a:gd name="connsiteX2" fmla="*/ 122758 w 838203"/>
              <a:gd name="connsiteY2" fmla="*/ 715441 h 838200"/>
              <a:gd name="connsiteX3" fmla="*/ 122758 w 838203"/>
              <a:gd name="connsiteY3" fmla="*/ 122758 h 838200"/>
              <a:gd name="connsiteX4" fmla="*/ 715454 w 838203"/>
              <a:gd name="connsiteY4" fmla="*/ 122758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0">
                <a:moveTo>
                  <a:pt x="715454" y="122758"/>
                </a:moveTo>
                <a:cubicBezTo>
                  <a:pt x="879119" y="286423"/>
                  <a:pt x="879119" y="551776"/>
                  <a:pt x="715454" y="715441"/>
                </a:cubicBezTo>
                <a:cubicBezTo>
                  <a:pt x="551777" y="879119"/>
                  <a:pt x="286422" y="879119"/>
                  <a:pt x="122758" y="715441"/>
                </a:cubicBezTo>
                <a:cubicBezTo>
                  <a:pt x="-40919" y="551776"/>
                  <a:pt x="-40919" y="286423"/>
                  <a:pt x="122758" y="122758"/>
                </a:cubicBezTo>
                <a:cubicBezTo>
                  <a:pt x="286422" y="-40919"/>
                  <a:pt x="551777" y="-40919"/>
                  <a:pt x="715454" y="12275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02550" y="29781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410700" y="3009900"/>
            <a:ext cx="838203" cy="838200"/>
          </a:xfrm>
          <a:custGeom>
            <a:avLst/>
            <a:gdLst>
              <a:gd name="connsiteX0" fmla="*/ 715454 w 838203"/>
              <a:gd name="connsiteY0" fmla="*/ 122758 h 838200"/>
              <a:gd name="connsiteX1" fmla="*/ 715454 w 838203"/>
              <a:gd name="connsiteY1" fmla="*/ 715441 h 838200"/>
              <a:gd name="connsiteX2" fmla="*/ 122758 w 838203"/>
              <a:gd name="connsiteY2" fmla="*/ 715441 h 838200"/>
              <a:gd name="connsiteX3" fmla="*/ 122758 w 838203"/>
              <a:gd name="connsiteY3" fmla="*/ 122758 h 838200"/>
              <a:gd name="connsiteX4" fmla="*/ 715454 w 838203"/>
              <a:gd name="connsiteY4" fmla="*/ 122758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0">
                <a:moveTo>
                  <a:pt x="715454" y="122758"/>
                </a:moveTo>
                <a:cubicBezTo>
                  <a:pt x="879119" y="286423"/>
                  <a:pt x="879119" y="551776"/>
                  <a:pt x="715454" y="715441"/>
                </a:cubicBezTo>
                <a:cubicBezTo>
                  <a:pt x="551777" y="879119"/>
                  <a:pt x="286422" y="879119"/>
                  <a:pt x="122758" y="715441"/>
                </a:cubicBezTo>
                <a:cubicBezTo>
                  <a:pt x="-40919" y="551776"/>
                  <a:pt x="-40919" y="286423"/>
                  <a:pt x="122758" y="122758"/>
                </a:cubicBezTo>
                <a:cubicBezTo>
                  <a:pt x="286422" y="-40919"/>
                  <a:pt x="551777" y="-40919"/>
                  <a:pt x="715454" y="12275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9366250" y="2965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1036300" y="3009900"/>
            <a:ext cx="838203" cy="838200"/>
          </a:xfrm>
          <a:custGeom>
            <a:avLst/>
            <a:gdLst>
              <a:gd name="connsiteX0" fmla="*/ 715454 w 838203"/>
              <a:gd name="connsiteY0" fmla="*/ 122758 h 838200"/>
              <a:gd name="connsiteX1" fmla="*/ 715454 w 838203"/>
              <a:gd name="connsiteY1" fmla="*/ 715441 h 838200"/>
              <a:gd name="connsiteX2" fmla="*/ 122758 w 838203"/>
              <a:gd name="connsiteY2" fmla="*/ 715441 h 838200"/>
              <a:gd name="connsiteX3" fmla="*/ 122758 w 838203"/>
              <a:gd name="connsiteY3" fmla="*/ 122758 h 838200"/>
              <a:gd name="connsiteX4" fmla="*/ 715454 w 838203"/>
              <a:gd name="connsiteY4" fmla="*/ 122758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0">
                <a:moveTo>
                  <a:pt x="715454" y="122758"/>
                </a:moveTo>
                <a:cubicBezTo>
                  <a:pt x="879119" y="286423"/>
                  <a:pt x="879119" y="551776"/>
                  <a:pt x="715454" y="715441"/>
                </a:cubicBezTo>
                <a:cubicBezTo>
                  <a:pt x="551777" y="879119"/>
                  <a:pt x="286422" y="879119"/>
                  <a:pt x="122758" y="715441"/>
                </a:cubicBezTo>
                <a:cubicBezTo>
                  <a:pt x="-40919" y="551776"/>
                  <a:pt x="-40919" y="286423"/>
                  <a:pt x="122758" y="122758"/>
                </a:cubicBezTo>
                <a:cubicBezTo>
                  <a:pt x="286422" y="-40919"/>
                  <a:pt x="551777" y="-40919"/>
                  <a:pt x="715454" y="12275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0991850" y="2965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572000" y="30480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527550" y="30035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104900" y="30861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89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89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450" y="30416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39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39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845864" y="335868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845864" y="35415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057565" y="3233242"/>
            <a:ext cx="234099" cy="392607"/>
          </a:xfrm>
          <a:custGeom>
            <a:avLst/>
            <a:gdLst>
              <a:gd name="connsiteX0" fmla="*/ 98221 w 234099"/>
              <a:gd name="connsiteY0" fmla="*/ 318782 h 392607"/>
              <a:gd name="connsiteX1" fmla="*/ 98221 w 234099"/>
              <a:gd name="connsiteY1" fmla="*/ 79324 h 392607"/>
              <a:gd name="connsiteX2" fmla="*/ 26784 w 234099"/>
              <a:gd name="connsiteY2" fmla="*/ 115785 h 392607"/>
              <a:gd name="connsiteX3" fmla="*/ 0 w 234099"/>
              <a:gd name="connsiteY3" fmla="*/ 68910 h 392607"/>
              <a:gd name="connsiteX4" fmla="*/ 111023 w 234099"/>
              <a:gd name="connsiteY4" fmla="*/ 0 h 392607"/>
              <a:gd name="connsiteX5" fmla="*/ 170701 w 234099"/>
              <a:gd name="connsiteY5" fmla="*/ 0 h 392607"/>
              <a:gd name="connsiteX6" fmla="*/ 170701 w 234099"/>
              <a:gd name="connsiteY6" fmla="*/ 337692 h 392607"/>
              <a:gd name="connsiteX7" fmla="*/ 234099 w 234099"/>
              <a:gd name="connsiteY7" fmla="*/ 340817 h 392607"/>
              <a:gd name="connsiteX8" fmla="*/ 234099 w 234099"/>
              <a:gd name="connsiteY8" fmla="*/ 392607 h 392607"/>
              <a:gd name="connsiteX9" fmla="*/ 22021 w 234099"/>
              <a:gd name="connsiteY9" fmla="*/ 392607 h 392607"/>
              <a:gd name="connsiteX10" fmla="*/ 22021 w 234099"/>
              <a:gd name="connsiteY10" fmla="*/ 342595 h 392607"/>
              <a:gd name="connsiteX11" fmla="*/ 80505 w 234099"/>
              <a:gd name="connsiteY11" fmla="*/ 339026 h 392607"/>
              <a:gd name="connsiteX12" fmla="*/ 93904 w 234099"/>
              <a:gd name="connsiteY12" fmla="*/ 334124 h 392607"/>
              <a:gd name="connsiteX13" fmla="*/ 98221 w 234099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099" h="392607">
                <a:moveTo>
                  <a:pt x="98221" y="318782"/>
                </a:moveTo>
                <a:lnTo>
                  <a:pt x="98221" y="79324"/>
                </a:lnTo>
                <a:lnTo>
                  <a:pt x="26784" y="115785"/>
                </a:lnTo>
                <a:lnTo>
                  <a:pt x="0" y="68910"/>
                </a:lnTo>
                <a:lnTo>
                  <a:pt x="111023" y="0"/>
                </a:lnTo>
                <a:lnTo>
                  <a:pt x="170701" y="0"/>
                </a:lnTo>
                <a:lnTo>
                  <a:pt x="170701" y="337692"/>
                </a:lnTo>
                <a:lnTo>
                  <a:pt x="234099" y="340817"/>
                </a:lnTo>
                <a:lnTo>
                  <a:pt x="234099" y="392607"/>
                </a:lnTo>
                <a:lnTo>
                  <a:pt x="22021" y="392607"/>
                </a:lnTo>
                <a:lnTo>
                  <a:pt x="22021" y="342595"/>
                </a:lnTo>
                <a:lnTo>
                  <a:pt x="80505" y="339026"/>
                </a:lnTo>
                <a:cubicBezTo>
                  <a:pt x="86462" y="338582"/>
                  <a:pt x="90932" y="336943"/>
                  <a:pt x="93904" y="334124"/>
                </a:cubicBezTo>
                <a:cubicBezTo>
                  <a:pt x="96735" y="331292"/>
                  <a:pt x="98221" y="326225"/>
                  <a:pt x="98221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9714483" y="32190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8 w 243192"/>
              <a:gd name="connsiteY2" fmla="*/ 200621 h 400494"/>
              <a:gd name="connsiteX3" fmla="*/ 146304 w 243192"/>
              <a:gd name="connsiteY3" fmla="*/ 168021 h 400494"/>
              <a:gd name="connsiteX4" fmla="*/ 158064 w 243192"/>
              <a:gd name="connsiteY4" fmla="*/ 144805 h 400494"/>
              <a:gd name="connsiteX5" fmla="*/ 163868 w 243192"/>
              <a:gd name="connsiteY5" fmla="*/ 108788 h 400494"/>
              <a:gd name="connsiteX6" fmla="*/ 149580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8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2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8" y="200621"/>
                </a:lnTo>
                <a:cubicBezTo>
                  <a:pt x="133794" y="184391"/>
                  <a:pt x="142138" y="173532"/>
                  <a:pt x="146304" y="168021"/>
                </a:cubicBezTo>
                <a:cubicBezTo>
                  <a:pt x="150317" y="162521"/>
                  <a:pt x="154190" y="154775"/>
                  <a:pt x="158064" y="144805"/>
                </a:cubicBezTo>
                <a:cubicBezTo>
                  <a:pt x="161925" y="134835"/>
                  <a:pt x="163868" y="122783"/>
                  <a:pt x="163868" y="108788"/>
                </a:cubicBezTo>
                <a:cubicBezTo>
                  <a:pt x="163868" y="94805"/>
                  <a:pt x="159105" y="83337"/>
                  <a:pt x="149580" y="74409"/>
                </a:cubicBezTo>
                <a:cubicBezTo>
                  <a:pt x="140055" y="65481"/>
                  <a:pt x="127851" y="61023"/>
                  <a:pt x="112966" y="61023"/>
                </a:cubicBezTo>
                <a:cubicBezTo>
                  <a:pt x="98235" y="61023"/>
                  <a:pt x="87071" y="62204"/>
                  <a:pt x="79476" y="64732"/>
                </a:cubicBezTo>
                <a:cubicBezTo>
                  <a:pt x="72034" y="67119"/>
                  <a:pt x="67577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5" y="0"/>
                  <a:pt x="119367" y="0"/>
                </a:cubicBezTo>
                <a:cubicBezTo>
                  <a:pt x="159549" y="0"/>
                  <a:pt x="189903" y="9817"/>
                  <a:pt x="210299" y="29616"/>
                </a:cubicBezTo>
                <a:cubicBezTo>
                  <a:pt x="230543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2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1331016" y="3219005"/>
            <a:ext cx="257175" cy="408381"/>
          </a:xfrm>
          <a:custGeom>
            <a:avLst/>
            <a:gdLst>
              <a:gd name="connsiteX0" fmla="*/ 77393 w 257175"/>
              <a:gd name="connsiteY0" fmla="*/ 173088 h 408381"/>
              <a:gd name="connsiteX1" fmla="*/ 140195 w 257175"/>
              <a:gd name="connsiteY1" fmla="*/ 173088 h 408381"/>
              <a:gd name="connsiteX2" fmla="*/ 176809 w 257175"/>
              <a:gd name="connsiteY2" fmla="*/ 107899 h 408381"/>
              <a:gd name="connsiteX3" fmla="*/ 123672 w 257175"/>
              <a:gd name="connsiteY3" fmla="*/ 61023 h 408381"/>
              <a:gd name="connsiteX4" fmla="*/ 91084 w 257175"/>
              <a:gd name="connsiteY4" fmla="*/ 65328 h 408381"/>
              <a:gd name="connsiteX5" fmla="*/ 75755 w 257175"/>
              <a:gd name="connsiteY5" fmla="*/ 74117 h 408381"/>
              <a:gd name="connsiteX6" fmla="*/ 73673 w 257175"/>
              <a:gd name="connsiteY6" fmla="*/ 88404 h 408381"/>
              <a:gd name="connsiteX7" fmla="*/ 73673 w 257175"/>
              <a:gd name="connsiteY7" fmla="*/ 132308 h 408381"/>
              <a:gd name="connsiteX8" fmla="*/ 11607 w 257175"/>
              <a:gd name="connsiteY8" fmla="*/ 127990 h 408381"/>
              <a:gd name="connsiteX9" fmla="*/ 11607 w 257175"/>
              <a:gd name="connsiteY9" fmla="*/ 30505 h 408381"/>
              <a:gd name="connsiteX10" fmla="*/ 132156 w 257175"/>
              <a:gd name="connsiteY10" fmla="*/ 0 h 408381"/>
              <a:gd name="connsiteX11" fmla="*/ 221450 w 257175"/>
              <a:gd name="connsiteY11" fmla="*/ 27089 h 408381"/>
              <a:gd name="connsiteX12" fmla="*/ 251066 w 257175"/>
              <a:gd name="connsiteY12" fmla="*/ 97485 h 408381"/>
              <a:gd name="connsiteX13" fmla="*/ 235890 w 257175"/>
              <a:gd name="connsiteY13" fmla="*/ 155079 h 408381"/>
              <a:gd name="connsiteX14" fmla="*/ 195707 w 257175"/>
              <a:gd name="connsiteY14" fmla="*/ 196900 h 408381"/>
              <a:gd name="connsiteX15" fmla="*/ 257175 w 257175"/>
              <a:gd name="connsiteY15" fmla="*/ 283514 h 408381"/>
              <a:gd name="connsiteX16" fmla="*/ 222351 w 257175"/>
              <a:gd name="connsiteY16" fmla="*/ 374002 h 408381"/>
              <a:gd name="connsiteX17" fmla="*/ 119507 w 257175"/>
              <a:gd name="connsiteY17" fmla="*/ 408381 h 408381"/>
              <a:gd name="connsiteX18" fmla="*/ 52679 w 257175"/>
              <a:gd name="connsiteY18" fmla="*/ 399300 h 408381"/>
              <a:gd name="connsiteX19" fmla="*/ 0 w 257175"/>
              <a:gd name="connsiteY19" fmla="*/ 377875 h 408381"/>
              <a:gd name="connsiteX20" fmla="*/ 21285 w 257175"/>
              <a:gd name="connsiteY20" fmla="*/ 319976 h 408381"/>
              <a:gd name="connsiteX21" fmla="*/ 116979 w 257175"/>
              <a:gd name="connsiteY21" fmla="*/ 346913 h 408381"/>
              <a:gd name="connsiteX22" fmla="*/ 183502 w 257175"/>
              <a:gd name="connsiteY22" fmla="*/ 287680 h 408381"/>
              <a:gd name="connsiteX23" fmla="*/ 163258 w 257175"/>
              <a:gd name="connsiteY23" fmla="*/ 242887 h 408381"/>
              <a:gd name="connsiteX24" fmla="*/ 95097 w 257175"/>
              <a:gd name="connsiteY24" fmla="*/ 228600 h 408381"/>
              <a:gd name="connsiteX25" fmla="*/ 71882 w 257175"/>
              <a:gd name="connsiteY25" fmla="*/ 228600 h 408381"/>
              <a:gd name="connsiteX26" fmla="*/ 77393 w 257175"/>
              <a:gd name="connsiteY26" fmla="*/ 173088 h 40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57175" h="408381">
                <a:moveTo>
                  <a:pt x="77393" y="173088"/>
                </a:moveTo>
                <a:lnTo>
                  <a:pt x="140195" y="173088"/>
                </a:lnTo>
                <a:cubicBezTo>
                  <a:pt x="164604" y="157759"/>
                  <a:pt x="176809" y="136029"/>
                  <a:pt x="176809" y="107899"/>
                </a:cubicBezTo>
                <a:cubicBezTo>
                  <a:pt x="176809" y="76644"/>
                  <a:pt x="159092" y="61023"/>
                  <a:pt x="123672" y="61023"/>
                </a:cubicBezTo>
                <a:cubicBezTo>
                  <a:pt x="110731" y="61023"/>
                  <a:pt x="99859" y="62357"/>
                  <a:pt x="91084" y="65328"/>
                </a:cubicBezTo>
                <a:cubicBezTo>
                  <a:pt x="82448" y="68008"/>
                  <a:pt x="77241" y="70992"/>
                  <a:pt x="75755" y="74117"/>
                </a:cubicBezTo>
                <a:cubicBezTo>
                  <a:pt x="74409" y="77089"/>
                  <a:pt x="73673" y="81851"/>
                  <a:pt x="73673" y="88404"/>
                </a:cubicBezTo>
                <a:lnTo>
                  <a:pt x="73673" y="132308"/>
                </a:lnTo>
                <a:lnTo>
                  <a:pt x="11607" y="127990"/>
                </a:lnTo>
                <a:lnTo>
                  <a:pt x="11607" y="30505"/>
                </a:lnTo>
                <a:cubicBezTo>
                  <a:pt x="52082" y="10261"/>
                  <a:pt x="92265" y="0"/>
                  <a:pt x="132156" y="0"/>
                </a:cubicBezTo>
                <a:cubicBezTo>
                  <a:pt x="172046" y="0"/>
                  <a:pt x="201803" y="8928"/>
                  <a:pt x="221450" y="27089"/>
                </a:cubicBezTo>
                <a:cubicBezTo>
                  <a:pt x="241096" y="45097"/>
                  <a:pt x="251066" y="68605"/>
                  <a:pt x="251066" y="97485"/>
                </a:cubicBezTo>
                <a:cubicBezTo>
                  <a:pt x="251066" y="118617"/>
                  <a:pt x="246012" y="137807"/>
                  <a:pt x="235890" y="155079"/>
                </a:cubicBezTo>
                <a:cubicBezTo>
                  <a:pt x="225767" y="172339"/>
                  <a:pt x="212369" y="186182"/>
                  <a:pt x="195707" y="196900"/>
                </a:cubicBezTo>
                <a:cubicBezTo>
                  <a:pt x="236639" y="209842"/>
                  <a:pt x="257175" y="238721"/>
                  <a:pt x="257175" y="283514"/>
                </a:cubicBezTo>
                <a:cubicBezTo>
                  <a:pt x="257175" y="320725"/>
                  <a:pt x="245567" y="350939"/>
                  <a:pt x="222351" y="374002"/>
                </a:cubicBezTo>
                <a:cubicBezTo>
                  <a:pt x="199275" y="396925"/>
                  <a:pt x="165049" y="408381"/>
                  <a:pt x="119507" y="408381"/>
                </a:cubicBezTo>
                <a:cubicBezTo>
                  <a:pt x="97180" y="408381"/>
                  <a:pt x="74853" y="405409"/>
                  <a:pt x="52679" y="399300"/>
                </a:cubicBezTo>
                <a:cubicBezTo>
                  <a:pt x="30657" y="393204"/>
                  <a:pt x="13093" y="386054"/>
                  <a:pt x="0" y="377875"/>
                </a:cubicBezTo>
                <a:lnTo>
                  <a:pt x="21285" y="319976"/>
                </a:lnTo>
                <a:cubicBezTo>
                  <a:pt x="53429" y="337832"/>
                  <a:pt x="85280" y="346913"/>
                  <a:pt x="116979" y="346913"/>
                </a:cubicBezTo>
                <a:cubicBezTo>
                  <a:pt x="161328" y="346913"/>
                  <a:pt x="183502" y="327266"/>
                  <a:pt x="183502" y="287680"/>
                </a:cubicBezTo>
                <a:cubicBezTo>
                  <a:pt x="183502" y="267436"/>
                  <a:pt x="176809" y="252412"/>
                  <a:pt x="163258" y="242887"/>
                </a:cubicBezTo>
                <a:cubicBezTo>
                  <a:pt x="149873" y="233362"/>
                  <a:pt x="127241" y="228600"/>
                  <a:pt x="95097" y="228600"/>
                </a:cubicBezTo>
                <a:lnTo>
                  <a:pt x="71882" y="228600"/>
                </a:lnTo>
                <a:lnTo>
                  <a:pt x="77393" y="173088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211364" y="3270122"/>
            <a:ext cx="347371" cy="347586"/>
          </a:xfrm>
          <a:custGeom>
            <a:avLst/>
            <a:gdLst>
              <a:gd name="connsiteX0" fmla="*/ 0 w 347371"/>
              <a:gd name="connsiteY0" fmla="*/ 205828 h 347586"/>
              <a:gd name="connsiteX1" fmla="*/ 0 w 347371"/>
              <a:gd name="connsiteY1" fmla="*/ 141757 h 347586"/>
              <a:gd name="connsiteX2" fmla="*/ 141758 w 347371"/>
              <a:gd name="connsiteY2" fmla="*/ 141757 h 347586"/>
              <a:gd name="connsiteX3" fmla="*/ 141758 w 347371"/>
              <a:gd name="connsiteY3" fmla="*/ 0 h 347586"/>
              <a:gd name="connsiteX4" fmla="*/ 205613 w 347371"/>
              <a:gd name="connsiteY4" fmla="*/ 0 h 347586"/>
              <a:gd name="connsiteX5" fmla="*/ 205613 w 347371"/>
              <a:gd name="connsiteY5" fmla="*/ 141757 h 347586"/>
              <a:gd name="connsiteX6" fmla="*/ 347371 w 347371"/>
              <a:gd name="connsiteY6" fmla="*/ 141757 h 347586"/>
              <a:gd name="connsiteX7" fmla="*/ 347371 w 347371"/>
              <a:gd name="connsiteY7" fmla="*/ 205828 h 347586"/>
              <a:gd name="connsiteX8" fmla="*/ 205613 w 347371"/>
              <a:gd name="connsiteY8" fmla="*/ 205828 h 347586"/>
              <a:gd name="connsiteX9" fmla="*/ 205613 w 347371"/>
              <a:gd name="connsiteY9" fmla="*/ 347586 h 347586"/>
              <a:gd name="connsiteX10" fmla="*/ 141758 w 347371"/>
              <a:gd name="connsiteY10" fmla="*/ 347586 h 347586"/>
              <a:gd name="connsiteX11" fmla="*/ 141758 w 347371"/>
              <a:gd name="connsiteY11" fmla="*/ 205828 h 347586"/>
              <a:gd name="connsiteX12" fmla="*/ 0 w 347371"/>
              <a:gd name="connsiteY12" fmla="*/ 205828 h 347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47371" h="347586">
                <a:moveTo>
                  <a:pt x="0" y="205828"/>
                </a:moveTo>
                <a:lnTo>
                  <a:pt x="0" y="141757"/>
                </a:lnTo>
                <a:lnTo>
                  <a:pt x="141758" y="141757"/>
                </a:lnTo>
                <a:lnTo>
                  <a:pt x="141758" y="0"/>
                </a:lnTo>
                <a:lnTo>
                  <a:pt x="205613" y="0"/>
                </a:lnTo>
                <a:lnTo>
                  <a:pt x="205613" y="141757"/>
                </a:lnTo>
                <a:lnTo>
                  <a:pt x="347371" y="141757"/>
                </a:lnTo>
                <a:lnTo>
                  <a:pt x="347371" y="205828"/>
                </a:lnTo>
                <a:lnTo>
                  <a:pt x="205613" y="205828"/>
                </a:lnTo>
                <a:lnTo>
                  <a:pt x="205613" y="347586"/>
                </a:lnTo>
                <a:lnTo>
                  <a:pt x="141758" y="347586"/>
                </a:lnTo>
                <a:lnTo>
                  <a:pt x="141758" y="205828"/>
                </a:lnTo>
                <a:lnTo>
                  <a:pt x="0" y="20582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875064" y="3270122"/>
            <a:ext cx="347371" cy="347586"/>
          </a:xfrm>
          <a:custGeom>
            <a:avLst/>
            <a:gdLst>
              <a:gd name="connsiteX0" fmla="*/ 0 w 347371"/>
              <a:gd name="connsiteY0" fmla="*/ 205828 h 347586"/>
              <a:gd name="connsiteX1" fmla="*/ 0 w 347371"/>
              <a:gd name="connsiteY1" fmla="*/ 141757 h 347586"/>
              <a:gd name="connsiteX2" fmla="*/ 141758 w 347371"/>
              <a:gd name="connsiteY2" fmla="*/ 141757 h 347586"/>
              <a:gd name="connsiteX3" fmla="*/ 141758 w 347371"/>
              <a:gd name="connsiteY3" fmla="*/ 0 h 347586"/>
              <a:gd name="connsiteX4" fmla="*/ 205613 w 347371"/>
              <a:gd name="connsiteY4" fmla="*/ 0 h 347586"/>
              <a:gd name="connsiteX5" fmla="*/ 205613 w 347371"/>
              <a:gd name="connsiteY5" fmla="*/ 141757 h 347586"/>
              <a:gd name="connsiteX6" fmla="*/ 347371 w 347371"/>
              <a:gd name="connsiteY6" fmla="*/ 141757 h 347586"/>
              <a:gd name="connsiteX7" fmla="*/ 347371 w 347371"/>
              <a:gd name="connsiteY7" fmla="*/ 205828 h 347586"/>
              <a:gd name="connsiteX8" fmla="*/ 205613 w 347371"/>
              <a:gd name="connsiteY8" fmla="*/ 205828 h 347586"/>
              <a:gd name="connsiteX9" fmla="*/ 205613 w 347371"/>
              <a:gd name="connsiteY9" fmla="*/ 347586 h 347586"/>
              <a:gd name="connsiteX10" fmla="*/ 141758 w 347371"/>
              <a:gd name="connsiteY10" fmla="*/ 347586 h 347586"/>
              <a:gd name="connsiteX11" fmla="*/ 141758 w 347371"/>
              <a:gd name="connsiteY11" fmla="*/ 205828 h 347586"/>
              <a:gd name="connsiteX12" fmla="*/ 0 w 347371"/>
              <a:gd name="connsiteY12" fmla="*/ 205828 h 347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47371" h="347586">
                <a:moveTo>
                  <a:pt x="0" y="205828"/>
                </a:moveTo>
                <a:lnTo>
                  <a:pt x="0" y="141757"/>
                </a:lnTo>
                <a:lnTo>
                  <a:pt x="141758" y="141757"/>
                </a:lnTo>
                <a:lnTo>
                  <a:pt x="141758" y="0"/>
                </a:lnTo>
                <a:lnTo>
                  <a:pt x="205613" y="0"/>
                </a:lnTo>
                <a:lnTo>
                  <a:pt x="205613" y="141757"/>
                </a:lnTo>
                <a:lnTo>
                  <a:pt x="347371" y="141757"/>
                </a:lnTo>
                <a:lnTo>
                  <a:pt x="347371" y="205828"/>
                </a:lnTo>
                <a:lnTo>
                  <a:pt x="205613" y="205828"/>
                </a:lnTo>
                <a:lnTo>
                  <a:pt x="205613" y="347586"/>
                </a:lnTo>
                <a:lnTo>
                  <a:pt x="141758" y="347586"/>
                </a:lnTo>
                <a:lnTo>
                  <a:pt x="141758" y="205828"/>
                </a:lnTo>
                <a:lnTo>
                  <a:pt x="0" y="20582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500664" y="3257422"/>
            <a:ext cx="347371" cy="347586"/>
          </a:xfrm>
          <a:custGeom>
            <a:avLst/>
            <a:gdLst>
              <a:gd name="connsiteX0" fmla="*/ 0 w 347371"/>
              <a:gd name="connsiteY0" fmla="*/ 205828 h 347586"/>
              <a:gd name="connsiteX1" fmla="*/ 0 w 347371"/>
              <a:gd name="connsiteY1" fmla="*/ 141757 h 347586"/>
              <a:gd name="connsiteX2" fmla="*/ 141758 w 347371"/>
              <a:gd name="connsiteY2" fmla="*/ 141757 h 347586"/>
              <a:gd name="connsiteX3" fmla="*/ 141758 w 347371"/>
              <a:gd name="connsiteY3" fmla="*/ 0 h 347586"/>
              <a:gd name="connsiteX4" fmla="*/ 205613 w 347371"/>
              <a:gd name="connsiteY4" fmla="*/ 0 h 347586"/>
              <a:gd name="connsiteX5" fmla="*/ 205613 w 347371"/>
              <a:gd name="connsiteY5" fmla="*/ 141757 h 347586"/>
              <a:gd name="connsiteX6" fmla="*/ 347371 w 347371"/>
              <a:gd name="connsiteY6" fmla="*/ 141757 h 347586"/>
              <a:gd name="connsiteX7" fmla="*/ 347371 w 347371"/>
              <a:gd name="connsiteY7" fmla="*/ 205828 h 347586"/>
              <a:gd name="connsiteX8" fmla="*/ 205613 w 347371"/>
              <a:gd name="connsiteY8" fmla="*/ 205828 h 347586"/>
              <a:gd name="connsiteX9" fmla="*/ 205613 w 347371"/>
              <a:gd name="connsiteY9" fmla="*/ 347586 h 347586"/>
              <a:gd name="connsiteX10" fmla="*/ 141758 w 347371"/>
              <a:gd name="connsiteY10" fmla="*/ 347586 h 347586"/>
              <a:gd name="connsiteX11" fmla="*/ 141758 w 347371"/>
              <a:gd name="connsiteY11" fmla="*/ 205828 h 347586"/>
              <a:gd name="connsiteX12" fmla="*/ 0 w 347371"/>
              <a:gd name="connsiteY12" fmla="*/ 205828 h 347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47371" h="347586">
                <a:moveTo>
                  <a:pt x="0" y="205828"/>
                </a:moveTo>
                <a:lnTo>
                  <a:pt x="0" y="141757"/>
                </a:lnTo>
                <a:lnTo>
                  <a:pt x="141758" y="141757"/>
                </a:lnTo>
                <a:lnTo>
                  <a:pt x="141758" y="0"/>
                </a:lnTo>
                <a:lnTo>
                  <a:pt x="205613" y="0"/>
                </a:lnTo>
                <a:lnTo>
                  <a:pt x="205613" y="141757"/>
                </a:lnTo>
                <a:lnTo>
                  <a:pt x="347371" y="141757"/>
                </a:lnTo>
                <a:lnTo>
                  <a:pt x="347371" y="205828"/>
                </a:lnTo>
                <a:lnTo>
                  <a:pt x="205613" y="205828"/>
                </a:lnTo>
                <a:lnTo>
                  <a:pt x="205613" y="347586"/>
                </a:lnTo>
                <a:lnTo>
                  <a:pt x="141758" y="347586"/>
                </a:lnTo>
                <a:lnTo>
                  <a:pt x="141758" y="205828"/>
                </a:lnTo>
                <a:lnTo>
                  <a:pt x="0" y="20582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279900" y="6286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235450" y="6242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943600" y="6273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899150" y="6229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569200" y="6273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7" y="879122"/>
                  <a:pt x="286422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524750" y="6229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04900" y="63119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89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89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060450" y="62674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39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39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4592434" y="650349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3 h 392607"/>
              <a:gd name="connsiteX2" fmla="*/ 26796 w 234111"/>
              <a:gd name="connsiteY2" fmla="*/ 115785 h 392607"/>
              <a:gd name="connsiteX3" fmla="*/ 0 w 234111"/>
              <a:gd name="connsiteY3" fmla="*/ 68910 h 392607"/>
              <a:gd name="connsiteX4" fmla="*/ 111035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3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3"/>
                </a:lnTo>
                <a:lnTo>
                  <a:pt x="26796" y="115785"/>
                </a:lnTo>
                <a:lnTo>
                  <a:pt x="0" y="68910"/>
                </a:lnTo>
                <a:lnTo>
                  <a:pt x="111035" y="0"/>
                </a:lnTo>
                <a:lnTo>
                  <a:pt x="170713" y="0"/>
                </a:lnTo>
                <a:lnTo>
                  <a:pt x="170713" y="337693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1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252667" y="6482905"/>
            <a:ext cx="243179" cy="400494"/>
          </a:xfrm>
          <a:custGeom>
            <a:avLst/>
            <a:gdLst>
              <a:gd name="connsiteX0" fmla="*/ 0 w 243179"/>
              <a:gd name="connsiteY0" fmla="*/ 400494 h 400494"/>
              <a:gd name="connsiteX1" fmla="*/ 0 w 243179"/>
              <a:gd name="connsiteY1" fmla="*/ 353619 h 400494"/>
              <a:gd name="connsiteX2" fmla="*/ 121297 w 243179"/>
              <a:gd name="connsiteY2" fmla="*/ 200622 h 400494"/>
              <a:gd name="connsiteX3" fmla="*/ 146291 w 243179"/>
              <a:gd name="connsiteY3" fmla="*/ 168021 h 400494"/>
              <a:gd name="connsiteX4" fmla="*/ 158051 w 243179"/>
              <a:gd name="connsiteY4" fmla="*/ 144805 h 400494"/>
              <a:gd name="connsiteX5" fmla="*/ 163855 w 243179"/>
              <a:gd name="connsiteY5" fmla="*/ 108788 h 400494"/>
              <a:gd name="connsiteX6" fmla="*/ 149568 w 243179"/>
              <a:gd name="connsiteY6" fmla="*/ 74409 h 400494"/>
              <a:gd name="connsiteX7" fmla="*/ 112953 w 243179"/>
              <a:gd name="connsiteY7" fmla="*/ 61023 h 400494"/>
              <a:gd name="connsiteX8" fmla="*/ 79476 w 243179"/>
              <a:gd name="connsiteY8" fmla="*/ 64732 h 400494"/>
              <a:gd name="connsiteX9" fmla="*/ 66078 w 243179"/>
              <a:gd name="connsiteY9" fmla="*/ 72923 h 400494"/>
              <a:gd name="connsiteX10" fmla="*/ 63995 w 243179"/>
              <a:gd name="connsiteY10" fmla="*/ 87210 h 400494"/>
              <a:gd name="connsiteX11" fmla="*/ 63995 w 243179"/>
              <a:gd name="connsiteY11" fmla="*/ 130365 h 400494"/>
              <a:gd name="connsiteX12" fmla="*/ 1790 w 243179"/>
              <a:gd name="connsiteY12" fmla="*/ 126199 h 400494"/>
              <a:gd name="connsiteX13" fmla="*/ 1790 w 243179"/>
              <a:gd name="connsiteY13" fmla="*/ 28575 h 400494"/>
              <a:gd name="connsiteX14" fmla="*/ 119354 w 243179"/>
              <a:gd name="connsiteY14" fmla="*/ 0 h 400494"/>
              <a:gd name="connsiteX15" fmla="*/ 210299 w 243179"/>
              <a:gd name="connsiteY15" fmla="*/ 29616 h 400494"/>
              <a:gd name="connsiteX16" fmla="*/ 240804 w 243179"/>
              <a:gd name="connsiteY16" fmla="*/ 110274 h 400494"/>
              <a:gd name="connsiteX17" fmla="*/ 188861 w 243179"/>
              <a:gd name="connsiteY17" fmla="*/ 224282 h 400494"/>
              <a:gd name="connsiteX18" fmla="*/ 90779 w 243179"/>
              <a:gd name="connsiteY18" fmla="*/ 340068 h 400494"/>
              <a:gd name="connsiteX19" fmla="*/ 243179 w 243179"/>
              <a:gd name="connsiteY19" fmla="*/ 340068 h 400494"/>
              <a:gd name="connsiteX20" fmla="*/ 243179 w 243179"/>
              <a:gd name="connsiteY20" fmla="*/ 400494 h 400494"/>
              <a:gd name="connsiteX21" fmla="*/ 0 w 243179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79" h="400494">
                <a:moveTo>
                  <a:pt x="0" y="400494"/>
                </a:moveTo>
                <a:lnTo>
                  <a:pt x="0" y="353619"/>
                </a:lnTo>
                <a:lnTo>
                  <a:pt x="121297" y="200622"/>
                </a:lnTo>
                <a:cubicBezTo>
                  <a:pt x="133794" y="184391"/>
                  <a:pt x="142125" y="173533"/>
                  <a:pt x="146291" y="168021"/>
                </a:cubicBezTo>
                <a:cubicBezTo>
                  <a:pt x="150317" y="162522"/>
                  <a:pt x="154190" y="154774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3" y="83337"/>
                  <a:pt x="149568" y="74409"/>
                </a:cubicBezTo>
                <a:cubicBezTo>
                  <a:pt x="140043" y="65480"/>
                  <a:pt x="127838" y="61023"/>
                  <a:pt x="112953" y="61023"/>
                </a:cubicBezTo>
                <a:cubicBezTo>
                  <a:pt x="98221" y="61023"/>
                  <a:pt x="87058" y="62204"/>
                  <a:pt x="79476" y="64732"/>
                </a:cubicBezTo>
                <a:cubicBezTo>
                  <a:pt x="72034" y="67119"/>
                  <a:pt x="67564" y="69799"/>
                  <a:pt x="66078" y="72923"/>
                </a:cubicBezTo>
                <a:cubicBezTo>
                  <a:pt x="64744" y="75894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199"/>
                </a:lnTo>
                <a:lnTo>
                  <a:pt x="1790" y="28575"/>
                </a:lnTo>
                <a:cubicBezTo>
                  <a:pt x="39890" y="9525"/>
                  <a:pt x="79171" y="0"/>
                  <a:pt x="119354" y="0"/>
                </a:cubicBezTo>
                <a:cubicBezTo>
                  <a:pt x="159537" y="0"/>
                  <a:pt x="189903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79" y="340068"/>
                </a:lnTo>
                <a:lnTo>
                  <a:pt x="243179" y="340068"/>
                </a:lnTo>
                <a:lnTo>
                  <a:pt x="243179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7866659" y="6482905"/>
            <a:ext cx="257175" cy="408381"/>
          </a:xfrm>
          <a:custGeom>
            <a:avLst/>
            <a:gdLst>
              <a:gd name="connsiteX0" fmla="*/ 77393 w 257175"/>
              <a:gd name="connsiteY0" fmla="*/ 173088 h 408381"/>
              <a:gd name="connsiteX1" fmla="*/ 140195 w 257175"/>
              <a:gd name="connsiteY1" fmla="*/ 173088 h 408381"/>
              <a:gd name="connsiteX2" fmla="*/ 176809 w 257175"/>
              <a:gd name="connsiteY2" fmla="*/ 107899 h 408381"/>
              <a:gd name="connsiteX3" fmla="*/ 123672 w 257175"/>
              <a:gd name="connsiteY3" fmla="*/ 61023 h 408381"/>
              <a:gd name="connsiteX4" fmla="*/ 91084 w 257175"/>
              <a:gd name="connsiteY4" fmla="*/ 65328 h 408381"/>
              <a:gd name="connsiteX5" fmla="*/ 75755 w 257175"/>
              <a:gd name="connsiteY5" fmla="*/ 74117 h 408381"/>
              <a:gd name="connsiteX6" fmla="*/ 73673 w 257175"/>
              <a:gd name="connsiteY6" fmla="*/ 88405 h 408381"/>
              <a:gd name="connsiteX7" fmla="*/ 73673 w 257175"/>
              <a:gd name="connsiteY7" fmla="*/ 132308 h 408381"/>
              <a:gd name="connsiteX8" fmla="*/ 11607 w 257175"/>
              <a:gd name="connsiteY8" fmla="*/ 127991 h 408381"/>
              <a:gd name="connsiteX9" fmla="*/ 11607 w 257175"/>
              <a:gd name="connsiteY9" fmla="*/ 30505 h 408381"/>
              <a:gd name="connsiteX10" fmla="*/ 132156 w 257175"/>
              <a:gd name="connsiteY10" fmla="*/ 0 h 408381"/>
              <a:gd name="connsiteX11" fmla="*/ 221450 w 257175"/>
              <a:gd name="connsiteY11" fmla="*/ 27089 h 408381"/>
              <a:gd name="connsiteX12" fmla="*/ 251066 w 257175"/>
              <a:gd name="connsiteY12" fmla="*/ 97485 h 408381"/>
              <a:gd name="connsiteX13" fmla="*/ 235889 w 257175"/>
              <a:gd name="connsiteY13" fmla="*/ 155080 h 408381"/>
              <a:gd name="connsiteX14" fmla="*/ 195706 w 257175"/>
              <a:gd name="connsiteY14" fmla="*/ 196900 h 408381"/>
              <a:gd name="connsiteX15" fmla="*/ 257175 w 257175"/>
              <a:gd name="connsiteY15" fmla="*/ 283514 h 408381"/>
              <a:gd name="connsiteX16" fmla="*/ 222351 w 257175"/>
              <a:gd name="connsiteY16" fmla="*/ 374002 h 408381"/>
              <a:gd name="connsiteX17" fmla="*/ 119506 w 257175"/>
              <a:gd name="connsiteY17" fmla="*/ 408380 h 408381"/>
              <a:gd name="connsiteX18" fmla="*/ 52679 w 257175"/>
              <a:gd name="connsiteY18" fmla="*/ 399300 h 408381"/>
              <a:gd name="connsiteX19" fmla="*/ 0 w 257175"/>
              <a:gd name="connsiteY19" fmla="*/ 377875 h 408381"/>
              <a:gd name="connsiteX20" fmla="*/ 21285 w 257175"/>
              <a:gd name="connsiteY20" fmla="*/ 319976 h 408381"/>
              <a:gd name="connsiteX21" fmla="*/ 116979 w 257175"/>
              <a:gd name="connsiteY21" fmla="*/ 346913 h 408381"/>
              <a:gd name="connsiteX22" fmla="*/ 183501 w 257175"/>
              <a:gd name="connsiteY22" fmla="*/ 287680 h 408381"/>
              <a:gd name="connsiteX23" fmla="*/ 163258 w 257175"/>
              <a:gd name="connsiteY23" fmla="*/ 242887 h 408381"/>
              <a:gd name="connsiteX24" fmla="*/ 95097 w 257175"/>
              <a:gd name="connsiteY24" fmla="*/ 228600 h 408381"/>
              <a:gd name="connsiteX25" fmla="*/ 71881 w 257175"/>
              <a:gd name="connsiteY25" fmla="*/ 228600 h 408381"/>
              <a:gd name="connsiteX26" fmla="*/ 77393 w 257175"/>
              <a:gd name="connsiteY26" fmla="*/ 173088 h 40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57175" h="408381">
                <a:moveTo>
                  <a:pt x="77393" y="173088"/>
                </a:moveTo>
                <a:lnTo>
                  <a:pt x="140195" y="173088"/>
                </a:lnTo>
                <a:cubicBezTo>
                  <a:pt x="164604" y="157759"/>
                  <a:pt x="176809" y="136030"/>
                  <a:pt x="176809" y="107899"/>
                </a:cubicBezTo>
                <a:cubicBezTo>
                  <a:pt x="176809" y="76644"/>
                  <a:pt x="159092" y="61023"/>
                  <a:pt x="123672" y="61023"/>
                </a:cubicBezTo>
                <a:cubicBezTo>
                  <a:pt x="110731" y="61023"/>
                  <a:pt x="99859" y="62357"/>
                  <a:pt x="91084" y="65328"/>
                </a:cubicBezTo>
                <a:cubicBezTo>
                  <a:pt x="82448" y="68008"/>
                  <a:pt x="77241" y="70992"/>
                  <a:pt x="75755" y="74117"/>
                </a:cubicBezTo>
                <a:cubicBezTo>
                  <a:pt x="74409" y="77088"/>
                  <a:pt x="73673" y="81851"/>
                  <a:pt x="73673" y="88405"/>
                </a:cubicBezTo>
                <a:lnTo>
                  <a:pt x="73673" y="132308"/>
                </a:lnTo>
                <a:lnTo>
                  <a:pt x="11607" y="127991"/>
                </a:lnTo>
                <a:lnTo>
                  <a:pt x="11607" y="30505"/>
                </a:lnTo>
                <a:cubicBezTo>
                  <a:pt x="52082" y="10261"/>
                  <a:pt x="92278" y="0"/>
                  <a:pt x="132156" y="0"/>
                </a:cubicBezTo>
                <a:cubicBezTo>
                  <a:pt x="172046" y="0"/>
                  <a:pt x="201815" y="8928"/>
                  <a:pt x="221450" y="27089"/>
                </a:cubicBezTo>
                <a:cubicBezTo>
                  <a:pt x="241096" y="45097"/>
                  <a:pt x="251066" y="68605"/>
                  <a:pt x="251066" y="97485"/>
                </a:cubicBezTo>
                <a:cubicBezTo>
                  <a:pt x="251066" y="118617"/>
                  <a:pt x="246012" y="137807"/>
                  <a:pt x="235889" y="155080"/>
                </a:cubicBezTo>
                <a:cubicBezTo>
                  <a:pt x="225767" y="172338"/>
                  <a:pt x="212382" y="186182"/>
                  <a:pt x="195706" y="196900"/>
                </a:cubicBezTo>
                <a:cubicBezTo>
                  <a:pt x="236639" y="209841"/>
                  <a:pt x="257175" y="238722"/>
                  <a:pt x="257175" y="283514"/>
                </a:cubicBezTo>
                <a:cubicBezTo>
                  <a:pt x="257175" y="320725"/>
                  <a:pt x="245567" y="350939"/>
                  <a:pt x="222351" y="374002"/>
                </a:cubicBezTo>
                <a:cubicBezTo>
                  <a:pt x="199275" y="396925"/>
                  <a:pt x="165049" y="408380"/>
                  <a:pt x="119506" y="408380"/>
                </a:cubicBezTo>
                <a:cubicBezTo>
                  <a:pt x="97180" y="408380"/>
                  <a:pt x="74853" y="405409"/>
                  <a:pt x="52679" y="399300"/>
                </a:cubicBezTo>
                <a:cubicBezTo>
                  <a:pt x="30657" y="393205"/>
                  <a:pt x="13093" y="386054"/>
                  <a:pt x="0" y="377875"/>
                </a:cubicBezTo>
                <a:lnTo>
                  <a:pt x="21285" y="319976"/>
                </a:lnTo>
                <a:cubicBezTo>
                  <a:pt x="53429" y="337832"/>
                  <a:pt x="85280" y="346913"/>
                  <a:pt x="116979" y="346913"/>
                </a:cubicBezTo>
                <a:cubicBezTo>
                  <a:pt x="161328" y="346913"/>
                  <a:pt x="183501" y="327266"/>
                  <a:pt x="183501" y="287680"/>
                </a:cubicBezTo>
                <a:cubicBezTo>
                  <a:pt x="183501" y="267436"/>
                  <a:pt x="176809" y="252412"/>
                  <a:pt x="163258" y="242887"/>
                </a:cubicBezTo>
                <a:cubicBezTo>
                  <a:pt x="149873" y="233362"/>
                  <a:pt x="127241" y="228600"/>
                  <a:pt x="95097" y="228600"/>
                </a:cubicBezTo>
                <a:lnTo>
                  <a:pt x="71881" y="228600"/>
                </a:lnTo>
                <a:lnTo>
                  <a:pt x="77393" y="173088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3744264" y="6534022"/>
            <a:ext cx="347370" cy="347586"/>
          </a:xfrm>
          <a:custGeom>
            <a:avLst/>
            <a:gdLst>
              <a:gd name="connsiteX0" fmla="*/ 0 w 347370"/>
              <a:gd name="connsiteY0" fmla="*/ 205829 h 347586"/>
              <a:gd name="connsiteX1" fmla="*/ 0 w 347370"/>
              <a:gd name="connsiteY1" fmla="*/ 141757 h 347586"/>
              <a:gd name="connsiteX2" fmla="*/ 141757 w 347370"/>
              <a:gd name="connsiteY2" fmla="*/ 141757 h 347586"/>
              <a:gd name="connsiteX3" fmla="*/ 141757 w 347370"/>
              <a:gd name="connsiteY3" fmla="*/ 0 h 347586"/>
              <a:gd name="connsiteX4" fmla="*/ 205613 w 347370"/>
              <a:gd name="connsiteY4" fmla="*/ 0 h 347586"/>
              <a:gd name="connsiteX5" fmla="*/ 205613 w 347370"/>
              <a:gd name="connsiteY5" fmla="*/ 141757 h 347586"/>
              <a:gd name="connsiteX6" fmla="*/ 347370 w 347370"/>
              <a:gd name="connsiteY6" fmla="*/ 141757 h 347586"/>
              <a:gd name="connsiteX7" fmla="*/ 347370 w 347370"/>
              <a:gd name="connsiteY7" fmla="*/ 205829 h 347586"/>
              <a:gd name="connsiteX8" fmla="*/ 205613 w 347370"/>
              <a:gd name="connsiteY8" fmla="*/ 205829 h 347586"/>
              <a:gd name="connsiteX9" fmla="*/ 205613 w 347370"/>
              <a:gd name="connsiteY9" fmla="*/ 347586 h 347586"/>
              <a:gd name="connsiteX10" fmla="*/ 141757 w 347370"/>
              <a:gd name="connsiteY10" fmla="*/ 347586 h 347586"/>
              <a:gd name="connsiteX11" fmla="*/ 141757 w 347370"/>
              <a:gd name="connsiteY11" fmla="*/ 205829 h 347586"/>
              <a:gd name="connsiteX12" fmla="*/ 0 w 347370"/>
              <a:gd name="connsiteY12" fmla="*/ 205829 h 347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47370" h="347586">
                <a:moveTo>
                  <a:pt x="0" y="205829"/>
                </a:moveTo>
                <a:lnTo>
                  <a:pt x="0" y="141757"/>
                </a:lnTo>
                <a:lnTo>
                  <a:pt x="141757" y="141757"/>
                </a:lnTo>
                <a:lnTo>
                  <a:pt x="141757" y="0"/>
                </a:lnTo>
                <a:lnTo>
                  <a:pt x="205613" y="0"/>
                </a:lnTo>
                <a:lnTo>
                  <a:pt x="205613" y="141757"/>
                </a:lnTo>
                <a:lnTo>
                  <a:pt x="347370" y="141757"/>
                </a:lnTo>
                <a:lnTo>
                  <a:pt x="347370" y="205829"/>
                </a:lnTo>
                <a:lnTo>
                  <a:pt x="205613" y="205829"/>
                </a:lnTo>
                <a:lnTo>
                  <a:pt x="205613" y="347586"/>
                </a:lnTo>
                <a:lnTo>
                  <a:pt x="141757" y="347586"/>
                </a:lnTo>
                <a:lnTo>
                  <a:pt x="141757" y="205829"/>
                </a:lnTo>
                <a:lnTo>
                  <a:pt x="0" y="20582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5407964" y="6534022"/>
            <a:ext cx="347370" cy="347586"/>
          </a:xfrm>
          <a:custGeom>
            <a:avLst/>
            <a:gdLst>
              <a:gd name="connsiteX0" fmla="*/ 0 w 347370"/>
              <a:gd name="connsiteY0" fmla="*/ 205829 h 347586"/>
              <a:gd name="connsiteX1" fmla="*/ 0 w 347370"/>
              <a:gd name="connsiteY1" fmla="*/ 141757 h 347586"/>
              <a:gd name="connsiteX2" fmla="*/ 141757 w 347370"/>
              <a:gd name="connsiteY2" fmla="*/ 141757 h 347586"/>
              <a:gd name="connsiteX3" fmla="*/ 141757 w 347370"/>
              <a:gd name="connsiteY3" fmla="*/ 0 h 347586"/>
              <a:gd name="connsiteX4" fmla="*/ 205613 w 347370"/>
              <a:gd name="connsiteY4" fmla="*/ 0 h 347586"/>
              <a:gd name="connsiteX5" fmla="*/ 205613 w 347370"/>
              <a:gd name="connsiteY5" fmla="*/ 141757 h 347586"/>
              <a:gd name="connsiteX6" fmla="*/ 347370 w 347370"/>
              <a:gd name="connsiteY6" fmla="*/ 141757 h 347586"/>
              <a:gd name="connsiteX7" fmla="*/ 347370 w 347370"/>
              <a:gd name="connsiteY7" fmla="*/ 205829 h 347586"/>
              <a:gd name="connsiteX8" fmla="*/ 205613 w 347370"/>
              <a:gd name="connsiteY8" fmla="*/ 205829 h 347586"/>
              <a:gd name="connsiteX9" fmla="*/ 205613 w 347370"/>
              <a:gd name="connsiteY9" fmla="*/ 347586 h 347586"/>
              <a:gd name="connsiteX10" fmla="*/ 141757 w 347370"/>
              <a:gd name="connsiteY10" fmla="*/ 347586 h 347586"/>
              <a:gd name="connsiteX11" fmla="*/ 141757 w 347370"/>
              <a:gd name="connsiteY11" fmla="*/ 205829 h 347586"/>
              <a:gd name="connsiteX12" fmla="*/ 0 w 347370"/>
              <a:gd name="connsiteY12" fmla="*/ 205829 h 347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47370" h="347586">
                <a:moveTo>
                  <a:pt x="0" y="205829"/>
                </a:moveTo>
                <a:lnTo>
                  <a:pt x="0" y="141757"/>
                </a:lnTo>
                <a:lnTo>
                  <a:pt x="141757" y="141757"/>
                </a:lnTo>
                <a:lnTo>
                  <a:pt x="141757" y="0"/>
                </a:lnTo>
                <a:lnTo>
                  <a:pt x="205613" y="0"/>
                </a:lnTo>
                <a:lnTo>
                  <a:pt x="205613" y="141757"/>
                </a:lnTo>
                <a:lnTo>
                  <a:pt x="347370" y="141757"/>
                </a:lnTo>
                <a:lnTo>
                  <a:pt x="347370" y="205829"/>
                </a:lnTo>
                <a:lnTo>
                  <a:pt x="205613" y="205829"/>
                </a:lnTo>
                <a:lnTo>
                  <a:pt x="205613" y="347586"/>
                </a:lnTo>
                <a:lnTo>
                  <a:pt x="141757" y="347586"/>
                </a:lnTo>
                <a:lnTo>
                  <a:pt x="141757" y="205829"/>
                </a:lnTo>
                <a:lnTo>
                  <a:pt x="0" y="20582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7033564" y="6521322"/>
            <a:ext cx="347371" cy="347586"/>
          </a:xfrm>
          <a:custGeom>
            <a:avLst/>
            <a:gdLst>
              <a:gd name="connsiteX0" fmla="*/ 0 w 347371"/>
              <a:gd name="connsiteY0" fmla="*/ 205829 h 347586"/>
              <a:gd name="connsiteX1" fmla="*/ 0 w 347371"/>
              <a:gd name="connsiteY1" fmla="*/ 141757 h 347586"/>
              <a:gd name="connsiteX2" fmla="*/ 141758 w 347371"/>
              <a:gd name="connsiteY2" fmla="*/ 141757 h 347586"/>
              <a:gd name="connsiteX3" fmla="*/ 141758 w 347371"/>
              <a:gd name="connsiteY3" fmla="*/ 0 h 347586"/>
              <a:gd name="connsiteX4" fmla="*/ 205613 w 347371"/>
              <a:gd name="connsiteY4" fmla="*/ 0 h 347586"/>
              <a:gd name="connsiteX5" fmla="*/ 205613 w 347371"/>
              <a:gd name="connsiteY5" fmla="*/ 141757 h 347586"/>
              <a:gd name="connsiteX6" fmla="*/ 347371 w 347371"/>
              <a:gd name="connsiteY6" fmla="*/ 141757 h 347586"/>
              <a:gd name="connsiteX7" fmla="*/ 347371 w 347371"/>
              <a:gd name="connsiteY7" fmla="*/ 205829 h 347586"/>
              <a:gd name="connsiteX8" fmla="*/ 205613 w 347371"/>
              <a:gd name="connsiteY8" fmla="*/ 205829 h 347586"/>
              <a:gd name="connsiteX9" fmla="*/ 205613 w 347371"/>
              <a:gd name="connsiteY9" fmla="*/ 347586 h 347586"/>
              <a:gd name="connsiteX10" fmla="*/ 141758 w 347371"/>
              <a:gd name="connsiteY10" fmla="*/ 347586 h 347586"/>
              <a:gd name="connsiteX11" fmla="*/ 141758 w 347371"/>
              <a:gd name="connsiteY11" fmla="*/ 205829 h 347586"/>
              <a:gd name="connsiteX12" fmla="*/ 0 w 347371"/>
              <a:gd name="connsiteY12" fmla="*/ 205829 h 347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47371" h="347586">
                <a:moveTo>
                  <a:pt x="0" y="205829"/>
                </a:moveTo>
                <a:lnTo>
                  <a:pt x="0" y="141757"/>
                </a:lnTo>
                <a:lnTo>
                  <a:pt x="141758" y="141757"/>
                </a:lnTo>
                <a:lnTo>
                  <a:pt x="141758" y="0"/>
                </a:lnTo>
                <a:lnTo>
                  <a:pt x="205613" y="0"/>
                </a:lnTo>
                <a:lnTo>
                  <a:pt x="205613" y="141757"/>
                </a:lnTo>
                <a:lnTo>
                  <a:pt x="347371" y="141757"/>
                </a:lnTo>
                <a:lnTo>
                  <a:pt x="347371" y="205829"/>
                </a:lnTo>
                <a:lnTo>
                  <a:pt x="205613" y="205829"/>
                </a:lnTo>
                <a:lnTo>
                  <a:pt x="205613" y="347586"/>
                </a:lnTo>
                <a:lnTo>
                  <a:pt x="141758" y="347586"/>
                </a:lnTo>
                <a:lnTo>
                  <a:pt x="141758" y="205829"/>
                </a:lnTo>
                <a:lnTo>
                  <a:pt x="0" y="20582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7543800" y="2768600"/>
            <a:ext cx="4559300" cy="1308100"/>
          </a:xfrm>
          <a:custGeom>
            <a:avLst/>
            <a:gdLst>
              <a:gd name="connsiteX0" fmla="*/ 63500 w 4559300"/>
              <a:gd name="connsiteY0" fmla="*/ 1054100 h 1308100"/>
              <a:gd name="connsiteX1" fmla="*/ 63500 w 4559300"/>
              <a:gd name="connsiteY1" fmla="*/ 254000 h 1308100"/>
              <a:gd name="connsiteX2" fmla="*/ 254000 w 4559300"/>
              <a:gd name="connsiteY2" fmla="*/ 63500 h 1308100"/>
              <a:gd name="connsiteX3" fmla="*/ 4305300 w 4559300"/>
              <a:gd name="connsiteY3" fmla="*/ 63500 h 1308100"/>
              <a:gd name="connsiteX4" fmla="*/ 4495800 w 4559300"/>
              <a:gd name="connsiteY4" fmla="*/ 254000 h 1308100"/>
              <a:gd name="connsiteX5" fmla="*/ 4495800 w 4559300"/>
              <a:gd name="connsiteY5" fmla="*/ 1054100 h 1308100"/>
              <a:gd name="connsiteX6" fmla="*/ 4305300 w 4559300"/>
              <a:gd name="connsiteY6" fmla="*/ 1244600 h 1308100"/>
              <a:gd name="connsiteX7" fmla="*/ 254000 w 4559300"/>
              <a:gd name="connsiteY7" fmla="*/ 1244600 h 1308100"/>
              <a:gd name="connsiteX8" fmla="*/ 63500 w 4559300"/>
              <a:gd name="connsiteY8" fmla="*/ 1054100 h 130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559300" h="1308100">
                <a:moveTo>
                  <a:pt x="63500" y="1054100"/>
                </a:moveTo>
                <a:lnTo>
                  <a:pt x="63500" y="254000"/>
                </a:lnTo>
                <a:cubicBezTo>
                  <a:pt x="63500" y="148793"/>
                  <a:pt x="148793" y="63500"/>
                  <a:pt x="254000" y="63500"/>
                </a:cubicBezTo>
                <a:lnTo>
                  <a:pt x="4305300" y="63500"/>
                </a:lnTo>
                <a:cubicBezTo>
                  <a:pt x="4410506" y="63500"/>
                  <a:pt x="4495800" y="148793"/>
                  <a:pt x="4495800" y="254000"/>
                </a:cubicBezTo>
                <a:lnTo>
                  <a:pt x="4495800" y="1054100"/>
                </a:lnTo>
                <a:cubicBezTo>
                  <a:pt x="4495800" y="1159306"/>
                  <a:pt x="4410506" y="1244600"/>
                  <a:pt x="4305300" y="1244600"/>
                </a:cubicBezTo>
                <a:lnTo>
                  <a:pt x="254000" y="1244600"/>
                </a:lnTo>
                <a:cubicBezTo>
                  <a:pt x="148793" y="1244600"/>
                  <a:pt x="63500" y="1159306"/>
                  <a:pt x="63500" y="1054100"/>
                </a:cubicBezTo>
              </a:path>
            </a:pathLst>
          </a:custGeom>
          <a:solidFill>
            <a:srgbClr val="000000">
              <a:alpha val="0"/>
            </a:srgbClr>
          </a:solidFill>
          <a:ln w="1270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4089400" y="6032500"/>
            <a:ext cx="4559300" cy="1308100"/>
          </a:xfrm>
          <a:custGeom>
            <a:avLst/>
            <a:gdLst>
              <a:gd name="connsiteX0" fmla="*/ 63500 w 4559300"/>
              <a:gd name="connsiteY0" fmla="*/ 1054100 h 1308100"/>
              <a:gd name="connsiteX1" fmla="*/ 63500 w 4559300"/>
              <a:gd name="connsiteY1" fmla="*/ 254000 h 1308100"/>
              <a:gd name="connsiteX2" fmla="*/ 254000 w 4559300"/>
              <a:gd name="connsiteY2" fmla="*/ 63500 h 1308100"/>
              <a:gd name="connsiteX3" fmla="*/ 4305300 w 4559300"/>
              <a:gd name="connsiteY3" fmla="*/ 63500 h 1308100"/>
              <a:gd name="connsiteX4" fmla="*/ 4495800 w 4559300"/>
              <a:gd name="connsiteY4" fmla="*/ 254000 h 1308100"/>
              <a:gd name="connsiteX5" fmla="*/ 4495800 w 4559300"/>
              <a:gd name="connsiteY5" fmla="*/ 1054100 h 1308100"/>
              <a:gd name="connsiteX6" fmla="*/ 4305300 w 4559300"/>
              <a:gd name="connsiteY6" fmla="*/ 1244600 h 1308100"/>
              <a:gd name="connsiteX7" fmla="*/ 254000 w 4559300"/>
              <a:gd name="connsiteY7" fmla="*/ 1244600 h 1308100"/>
              <a:gd name="connsiteX8" fmla="*/ 63500 w 4559300"/>
              <a:gd name="connsiteY8" fmla="*/ 1054100 h 130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559300" h="1308100">
                <a:moveTo>
                  <a:pt x="63500" y="1054100"/>
                </a:moveTo>
                <a:lnTo>
                  <a:pt x="63500" y="254000"/>
                </a:lnTo>
                <a:cubicBezTo>
                  <a:pt x="63500" y="148793"/>
                  <a:pt x="148793" y="63500"/>
                  <a:pt x="254000" y="63500"/>
                </a:cubicBezTo>
                <a:lnTo>
                  <a:pt x="4305300" y="63500"/>
                </a:lnTo>
                <a:cubicBezTo>
                  <a:pt x="4410506" y="63500"/>
                  <a:pt x="4495800" y="148793"/>
                  <a:pt x="4495800" y="254000"/>
                </a:cubicBezTo>
                <a:lnTo>
                  <a:pt x="4495800" y="1054100"/>
                </a:lnTo>
                <a:cubicBezTo>
                  <a:pt x="4495800" y="1159306"/>
                  <a:pt x="4410506" y="1244600"/>
                  <a:pt x="4305300" y="1244600"/>
                </a:cubicBezTo>
                <a:lnTo>
                  <a:pt x="254000" y="1244600"/>
                </a:lnTo>
                <a:cubicBezTo>
                  <a:pt x="148793" y="1244600"/>
                  <a:pt x="63500" y="1159306"/>
                  <a:pt x="63500" y="1054100"/>
                </a:cubicBezTo>
              </a:path>
            </a:pathLst>
          </a:custGeom>
          <a:solidFill>
            <a:srgbClr val="000000">
              <a:alpha val="0"/>
            </a:srgbClr>
          </a:solidFill>
          <a:ln w="1270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7886001" y="3951884"/>
            <a:ext cx="1299997" cy="1761769"/>
          </a:xfrm>
          <a:custGeom>
            <a:avLst/>
            <a:gdLst>
              <a:gd name="connsiteX0" fmla="*/ 63500 w 1299997"/>
              <a:gd name="connsiteY0" fmla="*/ 1698269 h 1761769"/>
              <a:gd name="connsiteX1" fmla="*/ 100520 w 1299997"/>
              <a:gd name="connsiteY1" fmla="*/ 1646682 h 1761769"/>
              <a:gd name="connsiteX2" fmla="*/ 1236497 w 1299997"/>
              <a:gd name="connsiteY2" fmla="*/ 63500 h 17617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299997" h="1761769">
                <a:moveTo>
                  <a:pt x="63500" y="1698269"/>
                </a:moveTo>
                <a:lnTo>
                  <a:pt x="100520" y="1646682"/>
                </a:lnTo>
                <a:lnTo>
                  <a:pt x="1236497" y="63500"/>
                </a:lnTo>
              </a:path>
            </a:pathLst>
          </a:custGeom>
          <a:ln w="1270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7702219" y="5456402"/>
            <a:ext cx="482422" cy="538391"/>
          </a:xfrm>
          <a:custGeom>
            <a:avLst/>
            <a:gdLst>
              <a:gd name="connsiteX0" fmla="*/ 86182 w 482422"/>
              <a:gd name="connsiteY0" fmla="*/ 0 h 538391"/>
              <a:gd name="connsiteX1" fmla="*/ 0 w 482422"/>
              <a:gd name="connsiteY1" fmla="*/ 538391 h 538391"/>
              <a:gd name="connsiteX2" fmla="*/ 482422 w 482422"/>
              <a:gd name="connsiteY2" fmla="*/ 284314 h 538391"/>
              <a:gd name="connsiteX3" fmla="*/ 86182 w 482422"/>
              <a:gd name="connsiteY3" fmla="*/ 0 h 5383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82422" h="538391">
                <a:moveTo>
                  <a:pt x="86182" y="0"/>
                </a:moveTo>
                <a:lnTo>
                  <a:pt x="0" y="538391"/>
                </a:lnTo>
                <a:lnTo>
                  <a:pt x="482422" y="284314"/>
                </a:lnTo>
                <a:lnTo>
                  <a:pt x="86182" y="0"/>
                </a:lnTo>
              </a:path>
            </a:pathLst>
          </a:custGeom>
          <a:solidFill>
            <a:srgbClr val="E4FF5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9027464" y="6546380"/>
            <a:ext cx="347371" cy="63842"/>
          </a:xfrm>
          <a:custGeom>
            <a:avLst/>
            <a:gdLst>
              <a:gd name="connsiteX0" fmla="*/ 0 w 347371"/>
              <a:gd name="connsiteY0" fmla="*/ 63842 h 63842"/>
              <a:gd name="connsiteX1" fmla="*/ 0 w 347371"/>
              <a:gd name="connsiteY1" fmla="*/ 0 h 63842"/>
              <a:gd name="connsiteX2" fmla="*/ 347371 w 347371"/>
              <a:gd name="connsiteY2" fmla="*/ 0 h 63842"/>
              <a:gd name="connsiteX3" fmla="*/ 347371 w 347371"/>
              <a:gd name="connsiteY3" fmla="*/ 63842 h 63842"/>
              <a:gd name="connsiteX4" fmla="*/ 0 w 347371"/>
              <a:gd name="connsiteY4" fmla="*/ 63842 h 638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3842">
                <a:moveTo>
                  <a:pt x="0" y="63842"/>
                </a:moveTo>
                <a:lnTo>
                  <a:pt x="0" y="0"/>
                </a:lnTo>
                <a:lnTo>
                  <a:pt x="347371" y="0"/>
                </a:lnTo>
                <a:lnTo>
                  <a:pt x="347371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9027464" y="6729209"/>
            <a:ext cx="347371" cy="64071"/>
          </a:xfrm>
          <a:custGeom>
            <a:avLst/>
            <a:gdLst>
              <a:gd name="connsiteX0" fmla="*/ 0 w 347371"/>
              <a:gd name="connsiteY0" fmla="*/ 64071 h 64071"/>
              <a:gd name="connsiteX1" fmla="*/ 0 w 347371"/>
              <a:gd name="connsiteY1" fmla="*/ 0 h 64071"/>
              <a:gd name="connsiteX2" fmla="*/ 347371 w 347371"/>
              <a:gd name="connsiteY2" fmla="*/ 0 h 64071"/>
              <a:gd name="connsiteX3" fmla="*/ 347371 w 347371"/>
              <a:gd name="connsiteY3" fmla="*/ 64071 h 64071"/>
              <a:gd name="connsiteX4" fmla="*/ 0 w 347371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4071">
                <a:moveTo>
                  <a:pt x="0" y="64071"/>
                </a:moveTo>
                <a:lnTo>
                  <a:pt x="0" y="0"/>
                </a:lnTo>
                <a:lnTo>
                  <a:pt x="347371" y="0"/>
                </a:lnTo>
                <a:lnTo>
                  <a:pt x="347371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10265409" y="6201067"/>
            <a:ext cx="435178" cy="628065"/>
          </a:xfrm>
          <a:custGeom>
            <a:avLst/>
            <a:gdLst>
              <a:gd name="connsiteX0" fmla="*/ 293789 w 435178"/>
              <a:gd name="connsiteY0" fmla="*/ 191401 h 628065"/>
              <a:gd name="connsiteX1" fmla="*/ 209550 w 435178"/>
              <a:gd name="connsiteY1" fmla="*/ 114604 h 628065"/>
              <a:gd name="connsiteX2" fmla="*/ 157162 w 435178"/>
              <a:gd name="connsiteY2" fmla="*/ 121449 h 628065"/>
              <a:gd name="connsiteX3" fmla="*/ 128587 w 435178"/>
              <a:gd name="connsiteY3" fmla="*/ 137820 h 628065"/>
              <a:gd name="connsiteX4" fmla="*/ 124421 w 435178"/>
              <a:gd name="connsiteY4" fmla="*/ 166992 h 628065"/>
              <a:gd name="connsiteX5" fmla="*/ 124421 w 435178"/>
              <a:gd name="connsiteY5" fmla="*/ 231876 h 628065"/>
              <a:gd name="connsiteX6" fmla="*/ 0 w 435178"/>
              <a:gd name="connsiteY6" fmla="*/ 223253 h 628065"/>
              <a:gd name="connsiteX7" fmla="*/ 0 w 435178"/>
              <a:gd name="connsiteY7" fmla="*/ 56260 h 628065"/>
              <a:gd name="connsiteX8" fmla="*/ 223532 w 435178"/>
              <a:gd name="connsiteY8" fmla="*/ 0 h 628065"/>
              <a:gd name="connsiteX9" fmla="*/ 382790 w 435178"/>
              <a:gd name="connsiteY9" fmla="*/ 50012 h 628065"/>
              <a:gd name="connsiteX10" fmla="*/ 435178 w 435178"/>
              <a:gd name="connsiteY10" fmla="*/ 180085 h 628065"/>
              <a:gd name="connsiteX11" fmla="*/ 402729 w 435178"/>
              <a:gd name="connsiteY11" fmla="*/ 305701 h 628065"/>
              <a:gd name="connsiteX12" fmla="*/ 319379 w 435178"/>
              <a:gd name="connsiteY12" fmla="*/ 388442 h 628065"/>
              <a:gd name="connsiteX13" fmla="*/ 254787 w 435178"/>
              <a:gd name="connsiteY13" fmla="*/ 442620 h 628065"/>
              <a:gd name="connsiteX14" fmla="*/ 240207 w 435178"/>
              <a:gd name="connsiteY14" fmla="*/ 493814 h 628065"/>
              <a:gd name="connsiteX15" fmla="*/ 233959 w 435178"/>
              <a:gd name="connsiteY15" fmla="*/ 628065 h 628065"/>
              <a:gd name="connsiteX16" fmla="*/ 116979 w 435178"/>
              <a:gd name="connsiteY16" fmla="*/ 628065 h 628065"/>
              <a:gd name="connsiteX17" fmla="*/ 111023 w 435178"/>
              <a:gd name="connsiteY17" fmla="*/ 500062 h 628065"/>
              <a:gd name="connsiteX18" fmla="*/ 111023 w 435178"/>
              <a:gd name="connsiteY18" fmla="*/ 481609 h 628065"/>
              <a:gd name="connsiteX19" fmla="*/ 130378 w 435178"/>
              <a:gd name="connsiteY19" fmla="*/ 392607 h 628065"/>
              <a:gd name="connsiteX20" fmla="*/ 226809 w 435178"/>
              <a:gd name="connsiteY20" fmla="*/ 300037 h 628065"/>
              <a:gd name="connsiteX21" fmla="*/ 272948 w 435178"/>
              <a:gd name="connsiteY21" fmla="*/ 260451 h 628065"/>
              <a:gd name="connsiteX22" fmla="*/ 285153 w 435178"/>
              <a:gd name="connsiteY22" fmla="*/ 240207 h 628065"/>
              <a:gd name="connsiteX23" fmla="*/ 293789 w 435178"/>
              <a:gd name="connsiteY23" fmla="*/ 191401 h 6280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435178" h="628065">
                <a:moveTo>
                  <a:pt x="293789" y="191401"/>
                </a:moveTo>
                <a:cubicBezTo>
                  <a:pt x="293789" y="140195"/>
                  <a:pt x="265810" y="114604"/>
                  <a:pt x="209550" y="114604"/>
                </a:cubicBezTo>
                <a:cubicBezTo>
                  <a:pt x="191096" y="114604"/>
                  <a:pt x="173532" y="116687"/>
                  <a:pt x="157162" y="121449"/>
                </a:cubicBezTo>
                <a:cubicBezTo>
                  <a:pt x="141084" y="125615"/>
                  <a:pt x="131559" y="131267"/>
                  <a:pt x="128587" y="137820"/>
                </a:cubicBezTo>
                <a:cubicBezTo>
                  <a:pt x="125907" y="144373"/>
                  <a:pt x="124421" y="153898"/>
                  <a:pt x="124421" y="166992"/>
                </a:cubicBezTo>
                <a:lnTo>
                  <a:pt x="124421" y="231876"/>
                </a:lnTo>
                <a:lnTo>
                  <a:pt x="0" y="223253"/>
                </a:lnTo>
                <a:lnTo>
                  <a:pt x="0" y="56260"/>
                </a:lnTo>
                <a:cubicBezTo>
                  <a:pt x="77990" y="18757"/>
                  <a:pt x="152400" y="0"/>
                  <a:pt x="223532" y="0"/>
                </a:cubicBezTo>
                <a:cubicBezTo>
                  <a:pt x="294678" y="0"/>
                  <a:pt x="347662" y="16674"/>
                  <a:pt x="382790" y="50012"/>
                </a:cubicBezTo>
                <a:cubicBezTo>
                  <a:pt x="417614" y="83349"/>
                  <a:pt x="435178" y="126504"/>
                  <a:pt x="435178" y="180085"/>
                </a:cubicBezTo>
                <a:cubicBezTo>
                  <a:pt x="435178" y="233070"/>
                  <a:pt x="424459" y="275043"/>
                  <a:pt x="402729" y="305701"/>
                </a:cubicBezTo>
                <a:cubicBezTo>
                  <a:pt x="381292" y="336054"/>
                  <a:pt x="353618" y="363448"/>
                  <a:pt x="319379" y="388442"/>
                </a:cubicBezTo>
                <a:cubicBezTo>
                  <a:pt x="285445" y="413156"/>
                  <a:pt x="263728" y="431304"/>
                  <a:pt x="254787" y="442620"/>
                </a:cubicBezTo>
                <a:cubicBezTo>
                  <a:pt x="245859" y="453935"/>
                  <a:pt x="241096" y="470903"/>
                  <a:pt x="240207" y="493814"/>
                </a:cubicBezTo>
                <a:lnTo>
                  <a:pt x="233959" y="628065"/>
                </a:lnTo>
                <a:lnTo>
                  <a:pt x="116979" y="628065"/>
                </a:lnTo>
                <a:lnTo>
                  <a:pt x="111023" y="500062"/>
                </a:lnTo>
                <a:cubicBezTo>
                  <a:pt x="111023" y="493521"/>
                  <a:pt x="111023" y="487565"/>
                  <a:pt x="111023" y="481609"/>
                </a:cubicBezTo>
                <a:cubicBezTo>
                  <a:pt x="111023" y="445896"/>
                  <a:pt x="117271" y="416420"/>
                  <a:pt x="130378" y="392607"/>
                </a:cubicBezTo>
                <a:cubicBezTo>
                  <a:pt x="144957" y="366712"/>
                  <a:pt x="177101" y="335762"/>
                  <a:pt x="226809" y="300037"/>
                </a:cubicBezTo>
                <a:cubicBezTo>
                  <a:pt x="253606" y="280695"/>
                  <a:pt x="268782" y="267601"/>
                  <a:pt x="272948" y="260451"/>
                </a:cubicBezTo>
                <a:cubicBezTo>
                  <a:pt x="277114" y="253606"/>
                  <a:pt x="280987" y="246760"/>
                  <a:pt x="285153" y="240207"/>
                </a:cubicBezTo>
                <a:cubicBezTo>
                  <a:pt x="290804" y="228307"/>
                  <a:pt x="293789" y="211937"/>
                  <a:pt x="293789" y="191401"/>
                </a:cubicBezTo>
              </a:path>
            </a:pathLst>
          </a:custGeom>
          <a:solidFill>
            <a:srgbClr val="4E45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10357980" y="6907110"/>
            <a:ext cx="166979" cy="162229"/>
          </a:xfrm>
          <a:custGeom>
            <a:avLst/>
            <a:gdLst>
              <a:gd name="connsiteX0" fmla="*/ 83642 w 166979"/>
              <a:gd name="connsiteY0" fmla="*/ 162229 h 162229"/>
              <a:gd name="connsiteX1" fmla="*/ 22618 w 166979"/>
              <a:gd name="connsiteY1" fmla="*/ 139001 h 162229"/>
              <a:gd name="connsiteX2" fmla="*/ 0 w 166979"/>
              <a:gd name="connsiteY2" fmla="*/ 81851 h 162229"/>
              <a:gd name="connsiteX3" fmla="*/ 23215 w 166979"/>
              <a:gd name="connsiteY3" fmla="*/ 23812 h 162229"/>
              <a:gd name="connsiteX4" fmla="*/ 83642 w 166979"/>
              <a:gd name="connsiteY4" fmla="*/ 0 h 162229"/>
              <a:gd name="connsiteX5" fmla="*/ 143764 w 166979"/>
              <a:gd name="connsiteY5" fmla="*/ 22618 h 162229"/>
              <a:gd name="connsiteX6" fmla="*/ 166979 w 166979"/>
              <a:gd name="connsiteY6" fmla="*/ 79184 h 162229"/>
              <a:gd name="connsiteX7" fmla="*/ 144360 w 166979"/>
              <a:gd name="connsiteY7" fmla="*/ 137820 h 162229"/>
              <a:gd name="connsiteX8" fmla="*/ 83642 w 166979"/>
              <a:gd name="connsiteY8" fmla="*/ 162229 h 1622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6979" h="162229">
                <a:moveTo>
                  <a:pt x="83642" y="162229"/>
                </a:moveTo>
                <a:cubicBezTo>
                  <a:pt x="58039" y="162229"/>
                  <a:pt x="37807" y="154482"/>
                  <a:pt x="22618" y="139001"/>
                </a:cubicBezTo>
                <a:cubicBezTo>
                  <a:pt x="7734" y="123532"/>
                  <a:pt x="0" y="104482"/>
                  <a:pt x="0" y="81851"/>
                </a:cubicBezTo>
                <a:cubicBezTo>
                  <a:pt x="0" y="59232"/>
                  <a:pt x="7734" y="39890"/>
                  <a:pt x="23215" y="23812"/>
                </a:cubicBezTo>
                <a:cubicBezTo>
                  <a:pt x="38696" y="8039"/>
                  <a:pt x="58635" y="0"/>
                  <a:pt x="83642" y="0"/>
                </a:cubicBezTo>
                <a:cubicBezTo>
                  <a:pt x="108343" y="0"/>
                  <a:pt x="128295" y="7442"/>
                  <a:pt x="143764" y="22618"/>
                </a:cubicBezTo>
                <a:cubicBezTo>
                  <a:pt x="159245" y="37503"/>
                  <a:pt x="166979" y="56260"/>
                  <a:pt x="166979" y="79184"/>
                </a:cubicBezTo>
                <a:cubicBezTo>
                  <a:pt x="166979" y="101803"/>
                  <a:pt x="159537" y="121449"/>
                  <a:pt x="144360" y="137820"/>
                </a:cubicBezTo>
                <a:cubicBezTo>
                  <a:pt x="129476" y="153885"/>
                  <a:pt x="109245" y="162229"/>
                  <a:pt x="83642" y="162229"/>
                </a:cubicBezTo>
              </a:path>
            </a:pathLst>
          </a:custGeom>
          <a:solidFill>
            <a:srgbClr val="4E45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8000" y="3276600"/>
            <a:ext cx="1016000" cy="482600"/>
          </a:xfrm>
          <a:prstGeom prst="rect">
            <a:avLst/>
          </a:prstGeom>
          <a:noFill/>
        </p:spPr>
      </p:pic>
      <p:pic>
        <p:nvPicPr>
          <p:cNvPr id="103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7500" y="6565900"/>
            <a:ext cx="1422400" cy="330200"/>
          </a:xfrm>
          <a:prstGeom prst="rect">
            <a:avLst/>
          </a:prstGeom>
          <a:noFill/>
        </p:spPr>
      </p:pic>
      <p:pic>
        <p:nvPicPr>
          <p:cNvPr id="103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54600" y="3302000"/>
            <a:ext cx="1422400" cy="330200"/>
          </a:xfrm>
          <a:prstGeom prst="rect">
            <a:avLst/>
          </a:prstGeom>
          <a:noFill/>
        </p:spPr>
      </p:pic>
      <p:pic>
        <p:nvPicPr>
          <p:cNvPr id="103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04300" y="4622800"/>
            <a:ext cx="3314700" cy="9017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47000" y="3022600"/>
            <a:ext cx="838203" cy="838200"/>
          </a:xfrm>
          <a:custGeom>
            <a:avLst/>
            <a:gdLst>
              <a:gd name="connsiteX0" fmla="*/ 715454 w 838203"/>
              <a:gd name="connsiteY0" fmla="*/ 122758 h 838200"/>
              <a:gd name="connsiteX1" fmla="*/ 715454 w 838203"/>
              <a:gd name="connsiteY1" fmla="*/ 715441 h 838200"/>
              <a:gd name="connsiteX2" fmla="*/ 122758 w 838203"/>
              <a:gd name="connsiteY2" fmla="*/ 715441 h 838200"/>
              <a:gd name="connsiteX3" fmla="*/ 122758 w 838203"/>
              <a:gd name="connsiteY3" fmla="*/ 122758 h 838200"/>
              <a:gd name="connsiteX4" fmla="*/ 715454 w 838203"/>
              <a:gd name="connsiteY4" fmla="*/ 122758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0">
                <a:moveTo>
                  <a:pt x="715454" y="122758"/>
                </a:moveTo>
                <a:cubicBezTo>
                  <a:pt x="879119" y="286423"/>
                  <a:pt x="879119" y="551776"/>
                  <a:pt x="715454" y="715441"/>
                </a:cubicBezTo>
                <a:cubicBezTo>
                  <a:pt x="551777" y="879119"/>
                  <a:pt x="286422" y="879119"/>
                  <a:pt x="122758" y="715441"/>
                </a:cubicBezTo>
                <a:cubicBezTo>
                  <a:pt x="-40919" y="551776"/>
                  <a:pt x="-40919" y="286423"/>
                  <a:pt x="122758" y="122758"/>
                </a:cubicBezTo>
                <a:cubicBezTo>
                  <a:pt x="286422" y="-40919"/>
                  <a:pt x="551777" y="-40919"/>
                  <a:pt x="715454" y="12275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02550" y="29781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410700" y="3009900"/>
            <a:ext cx="838203" cy="838200"/>
          </a:xfrm>
          <a:custGeom>
            <a:avLst/>
            <a:gdLst>
              <a:gd name="connsiteX0" fmla="*/ 715454 w 838203"/>
              <a:gd name="connsiteY0" fmla="*/ 122758 h 838200"/>
              <a:gd name="connsiteX1" fmla="*/ 715454 w 838203"/>
              <a:gd name="connsiteY1" fmla="*/ 715441 h 838200"/>
              <a:gd name="connsiteX2" fmla="*/ 122758 w 838203"/>
              <a:gd name="connsiteY2" fmla="*/ 715441 h 838200"/>
              <a:gd name="connsiteX3" fmla="*/ 122758 w 838203"/>
              <a:gd name="connsiteY3" fmla="*/ 122758 h 838200"/>
              <a:gd name="connsiteX4" fmla="*/ 715454 w 838203"/>
              <a:gd name="connsiteY4" fmla="*/ 122758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0">
                <a:moveTo>
                  <a:pt x="715454" y="122758"/>
                </a:moveTo>
                <a:cubicBezTo>
                  <a:pt x="879119" y="286423"/>
                  <a:pt x="879119" y="551776"/>
                  <a:pt x="715454" y="715441"/>
                </a:cubicBezTo>
                <a:cubicBezTo>
                  <a:pt x="551777" y="879119"/>
                  <a:pt x="286422" y="879119"/>
                  <a:pt x="122758" y="715441"/>
                </a:cubicBezTo>
                <a:cubicBezTo>
                  <a:pt x="-40919" y="551776"/>
                  <a:pt x="-40919" y="286423"/>
                  <a:pt x="122758" y="122758"/>
                </a:cubicBezTo>
                <a:cubicBezTo>
                  <a:pt x="286422" y="-40919"/>
                  <a:pt x="551777" y="-40919"/>
                  <a:pt x="715454" y="12275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9366250" y="2965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1036300" y="3009900"/>
            <a:ext cx="838203" cy="838200"/>
          </a:xfrm>
          <a:custGeom>
            <a:avLst/>
            <a:gdLst>
              <a:gd name="connsiteX0" fmla="*/ 715454 w 838203"/>
              <a:gd name="connsiteY0" fmla="*/ 122758 h 838200"/>
              <a:gd name="connsiteX1" fmla="*/ 715454 w 838203"/>
              <a:gd name="connsiteY1" fmla="*/ 715441 h 838200"/>
              <a:gd name="connsiteX2" fmla="*/ 122758 w 838203"/>
              <a:gd name="connsiteY2" fmla="*/ 715441 h 838200"/>
              <a:gd name="connsiteX3" fmla="*/ 122758 w 838203"/>
              <a:gd name="connsiteY3" fmla="*/ 122758 h 838200"/>
              <a:gd name="connsiteX4" fmla="*/ 715454 w 838203"/>
              <a:gd name="connsiteY4" fmla="*/ 122758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0">
                <a:moveTo>
                  <a:pt x="715454" y="122758"/>
                </a:moveTo>
                <a:cubicBezTo>
                  <a:pt x="879119" y="286423"/>
                  <a:pt x="879119" y="551776"/>
                  <a:pt x="715454" y="715441"/>
                </a:cubicBezTo>
                <a:cubicBezTo>
                  <a:pt x="551777" y="879119"/>
                  <a:pt x="286422" y="879119"/>
                  <a:pt x="122758" y="715441"/>
                </a:cubicBezTo>
                <a:cubicBezTo>
                  <a:pt x="-40919" y="551776"/>
                  <a:pt x="-40919" y="286423"/>
                  <a:pt x="122758" y="122758"/>
                </a:cubicBezTo>
                <a:cubicBezTo>
                  <a:pt x="286422" y="-40919"/>
                  <a:pt x="551777" y="-40919"/>
                  <a:pt x="715454" y="12275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0991850" y="2965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572000" y="30480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527550" y="30035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104900" y="30861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89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89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450" y="30416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39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39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845864" y="335868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845864" y="35415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057565" y="3233242"/>
            <a:ext cx="234099" cy="392607"/>
          </a:xfrm>
          <a:custGeom>
            <a:avLst/>
            <a:gdLst>
              <a:gd name="connsiteX0" fmla="*/ 98221 w 234099"/>
              <a:gd name="connsiteY0" fmla="*/ 318782 h 392607"/>
              <a:gd name="connsiteX1" fmla="*/ 98221 w 234099"/>
              <a:gd name="connsiteY1" fmla="*/ 79324 h 392607"/>
              <a:gd name="connsiteX2" fmla="*/ 26784 w 234099"/>
              <a:gd name="connsiteY2" fmla="*/ 115785 h 392607"/>
              <a:gd name="connsiteX3" fmla="*/ 0 w 234099"/>
              <a:gd name="connsiteY3" fmla="*/ 68910 h 392607"/>
              <a:gd name="connsiteX4" fmla="*/ 111023 w 234099"/>
              <a:gd name="connsiteY4" fmla="*/ 0 h 392607"/>
              <a:gd name="connsiteX5" fmla="*/ 170701 w 234099"/>
              <a:gd name="connsiteY5" fmla="*/ 0 h 392607"/>
              <a:gd name="connsiteX6" fmla="*/ 170701 w 234099"/>
              <a:gd name="connsiteY6" fmla="*/ 337692 h 392607"/>
              <a:gd name="connsiteX7" fmla="*/ 234099 w 234099"/>
              <a:gd name="connsiteY7" fmla="*/ 340817 h 392607"/>
              <a:gd name="connsiteX8" fmla="*/ 234099 w 234099"/>
              <a:gd name="connsiteY8" fmla="*/ 392607 h 392607"/>
              <a:gd name="connsiteX9" fmla="*/ 22021 w 234099"/>
              <a:gd name="connsiteY9" fmla="*/ 392607 h 392607"/>
              <a:gd name="connsiteX10" fmla="*/ 22021 w 234099"/>
              <a:gd name="connsiteY10" fmla="*/ 342595 h 392607"/>
              <a:gd name="connsiteX11" fmla="*/ 80505 w 234099"/>
              <a:gd name="connsiteY11" fmla="*/ 339026 h 392607"/>
              <a:gd name="connsiteX12" fmla="*/ 93904 w 234099"/>
              <a:gd name="connsiteY12" fmla="*/ 334124 h 392607"/>
              <a:gd name="connsiteX13" fmla="*/ 98221 w 234099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099" h="392607">
                <a:moveTo>
                  <a:pt x="98221" y="318782"/>
                </a:moveTo>
                <a:lnTo>
                  <a:pt x="98221" y="79324"/>
                </a:lnTo>
                <a:lnTo>
                  <a:pt x="26784" y="115785"/>
                </a:lnTo>
                <a:lnTo>
                  <a:pt x="0" y="68910"/>
                </a:lnTo>
                <a:lnTo>
                  <a:pt x="111023" y="0"/>
                </a:lnTo>
                <a:lnTo>
                  <a:pt x="170701" y="0"/>
                </a:lnTo>
                <a:lnTo>
                  <a:pt x="170701" y="337692"/>
                </a:lnTo>
                <a:lnTo>
                  <a:pt x="234099" y="340817"/>
                </a:lnTo>
                <a:lnTo>
                  <a:pt x="234099" y="392607"/>
                </a:lnTo>
                <a:lnTo>
                  <a:pt x="22021" y="392607"/>
                </a:lnTo>
                <a:lnTo>
                  <a:pt x="22021" y="342595"/>
                </a:lnTo>
                <a:lnTo>
                  <a:pt x="80505" y="339026"/>
                </a:lnTo>
                <a:cubicBezTo>
                  <a:pt x="86462" y="338582"/>
                  <a:pt x="90932" y="336943"/>
                  <a:pt x="93904" y="334124"/>
                </a:cubicBezTo>
                <a:cubicBezTo>
                  <a:pt x="96735" y="331292"/>
                  <a:pt x="98221" y="326225"/>
                  <a:pt x="98221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9714483" y="32190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8 w 243192"/>
              <a:gd name="connsiteY2" fmla="*/ 200621 h 400494"/>
              <a:gd name="connsiteX3" fmla="*/ 146304 w 243192"/>
              <a:gd name="connsiteY3" fmla="*/ 168021 h 400494"/>
              <a:gd name="connsiteX4" fmla="*/ 158064 w 243192"/>
              <a:gd name="connsiteY4" fmla="*/ 144805 h 400494"/>
              <a:gd name="connsiteX5" fmla="*/ 163868 w 243192"/>
              <a:gd name="connsiteY5" fmla="*/ 108788 h 400494"/>
              <a:gd name="connsiteX6" fmla="*/ 149580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8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2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8" y="200621"/>
                </a:lnTo>
                <a:cubicBezTo>
                  <a:pt x="133794" y="184391"/>
                  <a:pt x="142138" y="173532"/>
                  <a:pt x="146304" y="168021"/>
                </a:cubicBezTo>
                <a:cubicBezTo>
                  <a:pt x="150317" y="162521"/>
                  <a:pt x="154190" y="154775"/>
                  <a:pt x="158064" y="144805"/>
                </a:cubicBezTo>
                <a:cubicBezTo>
                  <a:pt x="161925" y="134835"/>
                  <a:pt x="163868" y="122783"/>
                  <a:pt x="163868" y="108788"/>
                </a:cubicBezTo>
                <a:cubicBezTo>
                  <a:pt x="163868" y="94805"/>
                  <a:pt x="159105" y="83337"/>
                  <a:pt x="149580" y="74409"/>
                </a:cubicBezTo>
                <a:cubicBezTo>
                  <a:pt x="140055" y="65481"/>
                  <a:pt x="127851" y="61023"/>
                  <a:pt x="112966" y="61023"/>
                </a:cubicBezTo>
                <a:cubicBezTo>
                  <a:pt x="98235" y="61023"/>
                  <a:pt x="87071" y="62204"/>
                  <a:pt x="79476" y="64732"/>
                </a:cubicBezTo>
                <a:cubicBezTo>
                  <a:pt x="72034" y="67119"/>
                  <a:pt x="67577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5" y="0"/>
                  <a:pt x="119367" y="0"/>
                </a:cubicBezTo>
                <a:cubicBezTo>
                  <a:pt x="159549" y="0"/>
                  <a:pt x="189903" y="9817"/>
                  <a:pt x="210299" y="29616"/>
                </a:cubicBezTo>
                <a:cubicBezTo>
                  <a:pt x="230543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2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1331016" y="3219005"/>
            <a:ext cx="257175" cy="408381"/>
          </a:xfrm>
          <a:custGeom>
            <a:avLst/>
            <a:gdLst>
              <a:gd name="connsiteX0" fmla="*/ 77393 w 257175"/>
              <a:gd name="connsiteY0" fmla="*/ 173088 h 408381"/>
              <a:gd name="connsiteX1" fmla="*/ 140195 w 257175"/>
              <a:gd name="connsiteY1" fmla="*/ 173088 h 408381"/>
              <a:gd name="connsiteX2" fmla="*/ 176809 w 257175"/>
              <a:gd name="connsiteY2" fmla="*/ 107899 h 408381"/>
              <a:gd name="connsiteX3" fmla="*/ 123672 w 257175"/>
              <a:gd name="connsiteY3" fmla="*/ 61023 h 408381"/>
              <a:gd name="connsiteX4" fmla="*/ 91084 w 257175"/>
              <a:gd name="connsiteY4" fmla="*/ 65328 h 408381"/>
              <a:gd name="connsiteX5" fmla="*/ 75755 w 257175"/>
              <a:gd name="connsiteY5" fmla="*/ 74117 h 408381"/>
              <a:gd name="connsiteX6" fmla="*/ 73673 w 257175"/>
              <a:gd name="connsiteY6" fmla="*/ 88404 h 408381"/>
              <a:gd name="connsiteX7" fmla="*/ 73673 w 257175"/>
              <a:gd name="connsiteY7" fmla="*/ 132308 h 408381"/>
              <a:gd name="connsiteX8" fmla="*/ 11607 w 257175"/>
              <a:gd name="connsiteY8" fmla="*/ 127990 h 408381"/>
              <a:gd name="connsiteX9" fmla="*/ 11607 w 257175"/>
              <a:gd name="connsiteY9" fmla="*/ 30505 h 408381"/>
              <a:gd name="connsiteX10" fmla="*/ 132156 w 257175"/>
              <a:gd name="connsiteY10" fmla="*/ 0 h 408381"/>
              <a:gd name="connsiteX11" fmla="*/ 221450 w 257175"/>
              <a:gd name="connsiteY11" fmla="*/ 27089 h 408381"/>
              <a:gd name="connsiteX12" fmla="*/ 251066 w 257175"/>
              <a:gd name="connsiteY12" fmla="*/ 97485 h 408381"/>
              <a:gd name="connsiteX13" fmla="*/ 235890 w 257175"/>
              <a:gd name="connsiteY13" fmla="*/ 155079 h 408381"/>
              <a:gd name="connsiteX14" fmla="*/ 195707 w 257175"/>
              <a:gd name="connsiteY14" fmla="*/ 196900 h 408381"/>
              <a:gd name="connsiteX15" fmla="*/ 257175 w 257175"/>
              <a:gd name="connsiteY15" fmla="*/ 283514 h 408381"/>
              <a:gd name="connsiteX16" fmla="*/ 222351 w 257175"/>
              <a:gd name="connsiteY16" fmla="*/ 374002 h 408381"/>
              <a:gd name="connsiteX17" fmla="*/ 119507 w 257175"/>
              <a:gd name="connsiteY17" fmla="*/ 408381 h 408381"/>
              <a:gd name="connsiteX18" fmla="*/ 52679 w 257175"/>
              <a:gd name="connsiteY18" fmla="*/ 399300 h 408381"/>
              <a:gd name="connsiteX19" fmla="*/ 0 w 257175"/>
              <a:gd name="connsiteY19" fmla="*/ 377875 h 408381"/>
              <a:gd name="connsiteX20" fmla="*/ 21285 w 257175"/>
              <a:gd name="connsiteY20" fmla="*/ 319976 h 408381"/>
              <a:gd name="connsiteX21" fmla="*/ 116979 w 257175"/>
              <a:gd name="connsiteY21" fmla="*/ 346913 h 408381"/>
              <a:gd name="connsiteX22" fmla="*/ 183502 w 257175"/>
              <a:gd name="connsiteY22" fmla="*/ 287680 h 408381"/>
              <a:gd name="connsiteX23" fmla="*/ 163258 w 257175"/>
              <a:gd name="connsiteY23" fmla="*/ 242887 h 408381"/>
              <a:gd name="connsiteX24" fmla="*/ 95097 w 257175"/>
              <a:gd name="connsiteY24" fmla="*/ 228600 h 408381"/>
              <a:gd name="connsiteX25" fmla="*/ 71882 w 257175"/>
              <a:gd name="connsiteY25" fmla="*/ 228600 h 408381"/>
              <a:gd name="connsiteX26" fmla="*/ 77393 w 257175"/>
              <a:gd name="connsiteY26" fmla="*/ 173088 h 40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57175" h="408381">
                <a:moveTo>
                  <a:pt x="77393" y="173088"/>
                </a:moveTo>
                <a:lnTo>
                  <a:pt x="140195" y="173088"/>
                </a:lnTo>
                <a:cubicBezTo>
                  <a:pt x="164604" y="157759"/>
                  <a:pt x="176809" y="136029"/>
                  <a:pt x="176809" y="107899"/>
                </a:cubicBezTo>
                <a:cubicBezTo>
                  <a:pt x="176809" y="76644"/>
                  <a:pt x="159092" y="61023"/>
                  <a:pt x="123672" y="61023"/>
                </a:cubicBezTo>
                <a:cubicBezTo>
                  <a:pt x="110731" y="61023"/>
                  <a:pt x="99859" y="62357"/>
                  <a:pt x="91084" y="65328"/>
                </a:cubicBezTo>
                <a:cubicBezTo>
                  <a:pt x="82448" y="68008"/>
                  <a:pt x="77241" y="70992"/>
                  <a:pt x="75755" y="74117"/>
                </a:cubicBezTo>
                <a:cubicBezTo>
                  <a:pt x="74409" y="77089"/>
                  <a:pt x="73673" y="81851"/>
                  <a:pt x="73673" y="88404"/>
                </a:cubicBezTo>
                <a:lnTo>
                  <a:pt x="73673" y="132308"/>
                </a:lnTo>
                <a:lnTo>
                  <a:pt x="11607" y="127990"/>
                </a:lnTo>
                <a:lnTo>
                  <a:pt x="11607" y="30505"/>
                </a:lnTo>
                <a:cubicBezTo>
                  <a:pt x="52082" y="10261"/>
                  <a:pt x="92265" y="0"/>
                  <a:pt x="132156" y="0"/>
                </a:cubicBezTo>
                <a:cubicBezTo>
                  <a:pt x="172046" y="0"/>
                  <a:pt x="201803" y="8928"/>
                  <a:pt x="221450" y="27089"/>
                </a:cubicBezTo>
                <a:cubicBezTo>
                  <a:pt x="241096" y="45097"/>
                  <a:pt x="251066" y="68605"/>
                  <a:pt x="251066" y="97485"/>
                </a:cubicBezTo>
                <a:cubicBezTo>
                  <a:pt x="251066" y="118617"/>
                  <a:pt x="246012" y="137807"/>
                  <a:pt x="235890" y="155079"/>
                </a:cubicBezTo>
                <a:cubicBezTo>
                  <a:pt x="225767" y="172339"/>
                  <a:pt x="212369" y="186182"/>
                  <a:pt x="195707" y="196900"/>
                </a:cubicBezTo>
                <a:cubicBezTo>
                  <a:pt x="236639" y="209842"/>
                  <a:pt x="257175" y="238721"/>
                  <a:pt x="257175" y="283514"/>
                </a:cubicBezTo>
                <a:cubicBezTo>
                  <a:pt x="257175" y="320725"/>
                  <a:pt x="245567" y="350939"/>
                  <a:pt x="222351" y="374002"/>
                </a:cubicBezTo>
                <a:cubicBezTo>
                  <a:pt x="199275" y="396925"/>
                  <a:pt x="165049" y="408381"/>
                  <a:pt x="119507" y="408381"/>
                </a:cubicBezTo>
                <a:cubicBezTo>
                  <a:pt x="97180" y="408381"/>
                  <a:pt x="74853" y="405409"/>
                  <a:pt x="52679" y="399300"/>
                </a:cubicBezTo>
                <a:cubicBezTo>
                  <a:pt x="30657" y="393204"/>
                  <a:pt x="13093" y="386054"/>
                  <a:pt x="0" y="377875"/>
                </a:cubicBezTo>
                <a:lnTo>
                  <a:pt x="21285" y="319976"/>
                </a:lnTo>
                <a:cubicBezTo>
                  <a:pt x="53429" y="337832"/>
                  <a:pt x="85280" y="346913"/>
                  <a:pt x="116979" y="346913"/>
                </a:cubicBezTo>
                <a:cubicBezTo>
                  <a:pt x="161328" y="346913"/>
                  <a:pt x="183502" y="327266"/>
                  <a:pt x="183502" y="287680"/>
                </a:cubicBezTo>
                <a:cubicBezTo>
                  <a:pt x="183502" y="267436"/>
                  <a:pt x="176809" y="252412"/>
                  <a:pt x="163258" y="242887"/>
                </a:cubicBezTo>
                <a:cubicBezTo>
                  <a:pt x="149873" y="233362"/>
                  <a:pt x="127241" y="228600"/>
                  <a:pt x="95097" y="228600"/>
                </a:cubicBezTo>
                <a:lnTo>
                  <a:pt x="71882" y="228600"/>
                </a:lnTo>
                <a:lnTo>
                  <a:pt x="77393" y="173088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211364" y="3270122"/>
            <a:ext cx="347371" cy="347586"/>
          </a:xfrm>
          <a:custGeom>
            <a:avLst/>
            <a:gdLst>
              <a:gd name="connsiteX0" fmla="*/ 0 w 347371"/>
              <a:gd name="connsiteY0" fmla="*/ 205828 h 347586"/>
              <a:gd name="connsiteX1" fmla="*/ 0 w 347371"/>
              <a:gd name="connsiteY1" fmla="*/ 141757 h 347586"/>
              <a:gd name="connsiteX2" fmla="*/ 141758 w 347371"/>
              <a:gd name="connsiteY2" fmla="*/ 141757 h 347586"/>
              <a:gd name="connsiteX3" fmla="*/ 141758 w 347371"/>
              <a:gd name="connsiteY3" fmla="*/ 0 h 347586"/>
              <a:gd name="connsiteX4" fmla="*/ 205613 w 347371"/>
              <a:gd name="connsiteY4" fmla="*/ 0 h 347586"/>
              <a:gd name="connsiteX5" fmla="*/ 205613 w 347371"/>
              <a:gd name="connsiteY5" fmla="*/ 141757 h 347586"/>
              <a:gd name="connsiteX6" fmla="*/ 347371 w 347371"/>
              <a:gd name="connsiteY6" fmla="*/ 141757 h 347586"/>
              <a:gd name="connsiteX7" fmla="*/ 347371 w 347371"/>
              <a:gd name="connsiteY7" fmla="*/ 205828 h 347586"/>
              <a:gd name="connsiteX8" fmla="*/ 205613 w 347371"/>
              <a:gd name="connsiteY8" fmla="*/ 205828 h 347586"/>
              <a:gd name="connsiteX9" fmla="*/ 205613 w 347371"/>
              <a:gd name="connsiteY9" fmla="*/ 347586 h 347586"/>
              <a:gd name="connsiteX10" fmla="*/ 141758 w 347371"/>
              <a:gd name="connsiteY10" fmla="*/ 347586 h 347586"/>
              <a:gd name="connsiteX11" fmla="*/ 141758 w 347371"/>
              <a:gd name="connsiteY11" fmla="*/ 205828 h 347586"/>
              <a:gd name="connsiteX12" fmla="*/ 0 w 347371"/>
              <a:gd name="connsiteY12" fmla="*/ 205828 h 347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47371" h="347586">
                <a:moveTo>
                  <a:pt x="0" y="205828"/>
                </a:moveTo>
                <a:lnTo>
                  <a:pt x="0" y="141757"/>
                </a:lnTo>
                <a:lnTo>
                  <a:pt x="141758" y="141757"/>
                </a:lnTo>
                <a:lnTo>
                  <a:pt x="141758" y="0"/>
                </a:lnTo>
                <a:lnTo>
                  <a:pt x="205613" y="0"/>
                </a:lnTo>
                <a:lnTo>
                  <a:pt x="205613" y="141757"/>
                </a:lnTo>
                <a:lnTo>
                  <a:pt x="347371" y="141757"/>
                </a:lnTo>
                <a:lnTo>
                  <a:pt x="347371" y="205828"/>
                </a:lnTo>
                <a:lnTo>
                  <a:pt x="205613" y="205828"/>
                </a:lnTo>
                <a:lnTo>
                  <a:pt x="205613" y="347586"/>
                </a:lnTo>
                <a:lnTo>
                  <a:pt x="141758" y="347586"/>
                </a:lnTo>
                <a:lnTo>
                  <a:pt x="141758" y="205828"/>
                </a:lnTo>
                <a:lnTo>
                  <a:pt x="0" y="20582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875064" y="3270122"/>
            <a:ext cx="347371" cy="347586"/>
          </a:xfrm>
          <a:custGeom>
            <a:avLst/>
            <a:gdLst>
              <a:gd name="connsiteX0" fmla="*/ 0 w 347371"/>
              <a:gd name="connsiteY0" fmla="*/ 205828 h 347586"/>
              <a:gd name="connsiteX1" fmla="*/ 0 w 347371"/>
              <a:gd name="connsiteY1" fmla="*/ 141757 h 347586"/>
              <a:gd name="connsiteX2" fmla="*/ 141758 w 347371"/>
              <a:gd name="connsiteY2" fmla="*/ 141757 h 347586"/>
              <a:gd name="connsiteX3" fmla="*/ 141758 w 347371"/>
              <a:gd name="connsiteY3" fmla="*/ 0 h 347586"/>
              <a:gd name="connsiteX4" fmla="*/ 205613 w 347371"/>
              <a:gd name="connsiteY4" fmla="*/ 0 h 347586"/>
              <a:gd name="connsiteX5" fmla="*/ 205613 w 347371"/>
              <a:gd name="connsiteY5" fmla="*/ 141757 h 347586"/>
              <a:gd name="connsiteX6" fmla="*/ 347371 w 347371"/>
              <a:gd name="connsiteY6" fmla="*/ 141757 h 347586"/>
              <a:gd name="connsiteX7" fmla="*/ 347371 w 347371"/>
              <a:gd name="connsiteY7" fmla="*/ 205828 h 347586"/>
              <a:gd name="connsiteX8" fmla="*/ 205613 w 347371"/>
              <a:gd name="connsiteY8" fmla="*/ 205828 h 347586"/>
              <a:gd name="connsiteX9" fmla="*/ 205613 w 347371"/>
              <a:gd name="connsiteY9" fmla="*/ 347586 h 347586"/>
              <a:gd name="connsiteX10" fmla="*/ 141758 w 347371"/>
              <a:gd name="connsiteY10" fmla="*/ 347586 h 347586"/>
              <a:gd name="connsiteX11" fmla="*/ 141758 w 347371"/>
              <a:gd name="connsiteY11" fmla="*/ 205828 h 347586"/>
              <a:gd name="connsiteX12" fmla="*/ 0 w 347371"/>
              <a:gd name="connsiteY12" fmla="*/ 205828 h 347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47371" h="347586">
                <a:moveTo>
                  <a:pt x="0" y="205828"/>
                </a:moveTo>
                <a:lnTo>
                  <a:pt x="0" y="141757"/>
                </a:lnTo>
                <a:lnTo>
                  <a:pt x="141758" y="141757"/>
                </a:lnTo>
                <a:lnTo>
                  <a:pt x="141758" y="0"/>
                </a:lnTo>
                <a:lnTo>
                  <a:pt x="205613" y="0"/>
                </a:lnTo>
                <a:lnTo>
                  <a:pt x="205613" y="141757"/>
                </a:lnTo>
                <a:lnTo>
                  <a:pt x="347371" y="141757"/>
                </a:lnTo>
                <a:lnTo>
                  <a:pt x="347371" y="205828"/>
                </a:lnTo>
                <a:lnTo>
                  <a:pt x="205613" y="205828"/>
                </a:lnTo>
                <a:lnTo>
                  <a:pt x="205613" y="347586"/>
                </a:lnTo>
                <a:lnTo>
                  <a:pt x="141758" y="347586"/>
                </a:lnTo>
                <a:lnTo>
                  <a:pt x="141758" y="205828"/>
                </a:lnTo>
                <a:lnTo>
                  <a:pt x="0" y="20582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500664" y="3257422"/>
            <a:ext cx="347371" cy="347586"/>
          </a:xfrm>
          <a:custGeom>
            <a:avLst/>
            <a:gdLst>
              <a:gd name="connsiteX0" fmla="*/ 0 w 347371"/>
              <a:gd name="connsiteY0" fmla="*/ 205828 h 347586"/>
              <a:gd name="connsiteX1" fmla="*/ 0 w 347371"/>
              <a:gd name="connsiteY1" fmla="*/ 141757 h 347586"/>
              <a:gd name="connsiteX2" fmla="*/ 141758 w 347371"/>
              <a:gd name="connsiteY2" fmla="*/ 141757 h 347586"/>
              <a:gd name="connsiteX3" fmla="*/ 141758 w 347371"/>
              <a:gd name="connsiteY3" fmla="*/ 0 h 347586"/>
              <a:gd name="connsiteX4" fmla="*/ 205613 w 347371"/>
              <a:gd name="connsiteY4" fmla="*/ 0 h 347586"/>
              <a:gd name="connsiteX5" fmla="*/ 205613 w 347371"/>
              <a:gd name="connsiteY5" fmla="*/ 141757 h 347586"/>
              <a:gd name="connsiteX6" fmla="*/ 347371 w 347371"/>
              <a:gd name="connsiteY6" fmla="*/ 141757 h 347586"/>
              <a:gd name="connsiteX7" fmla="*/ 347371 w 347371"/>
              <a:gd name="connsiteY7" fmla="*/ 205828 h 347586"/>
              <a:gd name="connsiteX8" fmla="*/ 205613 w 347371"/>
              <a:gd name="connsiteY8" fmla="*/ 205828 h 347586"/>
              <a:gd name="connsiteX9" fmla="*/ 205613 w 347371"/>
              <a:gd name="connsiteY9" fmla="*/ 347586 h 347586"/>
              <a:gd name="connsiteX10" fmla="*/ 141758 w 347371"/>
              <a:gd name="connsiteY10" fmla="*/ 347586 h 347586"/>
              <a:gd name="connsiteX11" fmla="*/ 141758 w 347371"/>
              <a:gd name="connsiteY11" fmla="*/ 205828 h 347586"/>
              <a:gd name="connsiteX12" fmla="*/ 0 w 347371"/>
              <a:gd name="connsiteY12" fmla="*/ 205828 h 347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47371" h="347586">
                <a:moveTo>
                  <a:pt x="0" y="205828"/>
                </a:moveTo>
                <a:lnTo>
                  <a:pt x="0" y="141757"/>
                </a:lnTo>
                <a:lnTo>
                  <a:pt x="141758" y="141757"/>
                </a:lnTo>
                <a:lnTo>
                  <a:pt x="141758" y="0"/>
                </a:lnTo>
                <a:lnTo>
                  <a:pt x="205613" y="0"/>
                </a:lnTo>
                <a:lnTo>
                  <a:pt x="205613" y="141757"/>
                </a:lnTo>
                <a:lnTo>
                  <a:pt x="347371" y="141757"/>
                </a:lnTo>
                <a:lnTo>
                  <a:pt x="347371" y="205828"/>
                </a:lnTo>
                <a:lnTo>
                  <a:pt x="205613" y="205828"/>
                </a:lnTo>
                <a:lnTo>
                  <a:pt x="205613" y="347586"/>
                </a:lnTo>
                <a:lnTo>
                  <a:pt x="141758" y="347586"/>
                </a:lnTo>
                <a:lnTo>
                  <a:pt x="141758" y="205828"/>
                </a:lnTo>
                <a:lnTo>
                  <a:pt x="0" y="20582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279900" y="6286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235450" y="6242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943600" y="6273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899150" y="6229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569200" y="6273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7" y="879122"/>
                  <a:pt x="286422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524750" y="6229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04900" y="63119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89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89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060450" y="62674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39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39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4592434" y="650349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3 h 392607"/>
              <a:gd name="connsiteX2" fmla="*/ 26796 w 234111"/>
              <a:gd name="connsiteY2" fmla="*/ 115785 h 392607"/>
              <a:gd name="connsiteX3" fmla="*/ 0 w 234111"/>
              <a:gd name="connsiteY3" fmla="*/ 68910 h 392607"/>
              <a:gd name="connsiteX4" fmla="*/ 111035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3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3"/>
                </a:lnTo>
                <a:lnTo>
                  <a:pt x="26796" y="115785"/>
                </a:lnTo>
                <a:lnTo>
                  <a:pt x="0" y="68910"/>
                </a:lnTo>
                <a:lnTo>
                  <a:pt x="111035" y="0"/>
                </a:lnTo>
                <a:lnTo>
                  <a:pt x="170713" y="0"/>
                </a:lnTo>
                <a:lnTo>
                  <a:pt x="170713" y="337693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1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252667" y="6482905"/>
            <a:ext cx="243179" cy="400494"/>
          </a:xfrm>
          <a:custGeom>
            <a:avLst/>
            <a:gdLst>
              <a:gd name="connsiteX0" fmla="*/ 0 w 243179"/>
              <a:gd name="connsiteY0" fmla="*/ 400494 h 400494"/>
              <a:gd name="connsiteX1" fmla="*/ 0 w 243179"/>
              <a:gd name="connsiteY1" fmla="*/ 353619 h 400494"/>
              <a:gd name="connsiteX2" fmla="*/ 121297 w 243179"/>
              <a:gd name="connsiteY2" fmla="*/ 200622 h 400494"/>
              <a:gd name="connsiteX3" fmla="*/ 146291 w 243179"/>
              <a:gd name="connsiteY3" fmla="*/ 168021 h 400494"/>
              <a:gd name="connsiteX4" fmla="*/ 158051 w 243179"/>
              <a:gd name="connsiteY4" fmla="*/ 144805 h 400494"/>
              <a:gd name="connsiteX5" fmla="*/ 163855 w 243179"/>
              <a:gd name="connsiteY5" fmla="*/ 108788 h 400494"/>
              <a:gd name="connsiteX6" fmla="*/ 149568 w 243179"/>
              <a:gd name="connsiteY6" fmla="*/ 74409 h 400494"/>
              <a:gd name="connsiteX7" fmla="*/ 112953 w 243179"/>
              <a:gd name="connsiteY7" fmla="*/ 61023 h 400494"/>
              <a:gd name="connsiteX8" fmla="*/ 79476 w 243179"/>
              <a:gd name="connsiteY8" fmla="*/ 64732 h 400494"/>
              <a:gd name="connsiteX9" fmla="*/ 66078 w 243179"/>
              <a:gd name="connsiteY9" fmla="*/ 72923 h 400494"/>
              <a:gd name="connsiteX10" fmla="*/ 63995 w 243179"/>
              <a:gd name="connsiteY10" fmla="*/ 87210 h 400494"/>
              <a:gd name="connsiteX11" fmla="*/ 63995 w 243179"/>
              <a:gd name="connsiteY11" fmla="*/ 130365 h 400494"/>
              <a:gd name="connsiteX12" fmla="*/ 1790 w 243179"/>
              <a:gd name="connsiteY12" fmla="*/ 126199 h 400494"/>
              <a:gd name="connsiteX13" fmla="*/ 1790 w 243179"/>
              <a:gd name="connsiteY13" fmla="*/ 28575 h 400494"/>
              <a:gd name="connsiteX14" fmla="*/ 119354 w 243179"/>
              <a:gd name="connsiteY14" fmla="*/ 0 h 400494"/>
              <a:gd name="connsiteX15" fmla="*/ 210299 w 243179"/>
              <a:gd name="connsiteY15" fmla="*/ 29616 h 400494"/>
              <a:gd name="connsiteX16" fmla="*/ 240804 w 243179"/>
              <a:gd name="connsiteY16" fmla="*/ 110274 h 400494"/>
              <a:gd name="connsiteX17" fmla="*/ 188861 w 243179"/>
              <a:gd name="connsiteY17" fmla="*/ 224282 h 400494"/>
              <a:gd name="connsiteX18" fmla="*/ 90779 w 243179"/>
              <a:gd name="connsiteY18" fmla="*/ 340068 h 400494"/>
              <a:gd name="connsiteX19" fmla="*/ 243179 w 243179"/>
              <a:gd name="connsiteY19" fmla="*/ 340068 h 400494"/>
              <a:gd name="connsiteX20" fmla="*/ 243179 w 243179"/>
              <a:gd name="connsiteY20" fmla="*/ 400494 h 400494"/>
              <a:gd name="connsiteX21" fmla="*/ 0 w 243179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79" h="400494">
                <a:moveTo>
                  <a:pt x="0" y="400494"/>
                </a:moveTo>
                <a:lnTo>
                  <a:pt x="0" y="353619"/>
                </a:lnTo>
                <a:lnTo>
                  <a:pt x="121297" y="200622"/>
                </a:lnTo>
                <a:cubicBezTo>
                  <a:pt x="133794" y="184391"/>
                  <a:pt x="142125" y="173533"/>
                  <a:pt x="146291" y="168021"/>
                </a:cubicBezTo>
                <a:cubicBezTo>
                  <a:pt x="150317" y="162522"/>
                  <a:pt x="154190" y="154774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3" y="83337"/>
                  <a:pt x="149568" y="74409"/>
                </a:cubicBezTo>
                <a:cubicBezTo>
                  <a:pt x="140043" y="65480"/>
                  <a:pt x="127838" y="61023"/>
                  <a:pt x="112953" y="61023"/>
                </a:cubicBezTo>
                <a:cubicBezTo>
                  <a:pt x="98221" y="61023"/>
                  <a:pt x="87058" y="62204"/>
                  <a:pt x="79476" y="64732"/>
                </a:cubicBezTo>
                <a:cubicBezTo>
                  <a:pt x="72034" y="67119"/>
                  <a:pt x="67564" y="69799"/>
                  <a:pt x="66078" y="72923"/>
                </a:cubicBezTo>
                <a:cubicBezTo>
                  <a:pt x="64744" y="75894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199"/>
                </a:lnTo>
                <a:lnTo>
                  <a:pt x="1790" y="28575"/>
                </a:lnTo>
                <a:cubicBezTo>
                  <a:pt x="39890" y="9525"/>
                  <a:pt x="79171" y="0"/>
                  <a:pt x="119354" y="0"/>
                </a:cubicBezTo>
                <a:cubicBezTo>
                  <a:pt x="159537" y="0"/>
                  <a:pt x="189903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79" y="340068"/>
                </a:lnTo>
                <a:lnTo>
                  <a:pt x="243179" y="340068"/>
                </a:lnTo>
                <a:lnTo>
                  <a:pt x="243179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7866659" y="6482905"/>
            <a:ext cx="257175" cy="408381"/>
          </a:xfrm>
          <a:custGeom>
            <a:avLst/>
            <a:gdLst>
              <a:gd name="connsiteX0" fmla="*/ 77393 w 257175"/>
              <a:gd name="connsiteY0" fmla="*/ 173088 h 408381"/>
              <a:gd name="connsiteX1" fmla="*/ 140195 w 257175"/>
              <a:gd name="connsiteY1" fmla="*/ 173088 h 408381"/>
              <a:gd name="connsiteX2" fmla="*/ 176809 w 257175"/>
              <a:gd name="connsiteY2" fmla="*/ 107899 h 408381"/>
              <a:gd name="connsiteX3" fmla="*/ 123672 w 257175"/>
              <a:gd name="connsiteY3" fmla="*/ 61023 h 408381"/>
              <a:gd name="connsiteX4" fmla="*/ 91084 w 257175"/>
              <a:gd name="connsiteY4" fmla="*/ 65328 h 408381"/>
              <a:gd name="connsiteX5" fmla="*/ 75755 w 257175"/>
              <a:gd name="connsiteY5" fmla="*/ 74117 h 408381"/>
              <a:gd name="connsiteX6" fmla="*/ 73673 w 257175"/>
              <a:gd name="connsiteY6" fmla="*/ 88405 h 408381"/>
              <a:gd name="connsiteX7" fmla="*/ 73673 w 257175"/>
              <a:gd name="connsiteY7" fmla="*/ 132308 h 408381"/>
              <a:gd name="connsiteX8" fmla="*/ 11607 w 257175"/>
              <a:gd name="connsiteY8" fmla="*/ 127991 h 408381"/>
              <a:gd name="connsiteX9" fmla="*/ 11607 w 257175"/>
              <a:gd name="connsiteY9" fmla="*/ 30505 h 408381"/>
              <a:gd name="connsiteX10" fmla="*/ 132156 w 257175"/>
              <a:gd name="connsiteY10" fmla="*/ 0 h 408381"/>
              <a:gd name="connsiteX11" fmla="*/ 221450 w 257175"/>
              <a:gd name="connsiteY11" fmla="*/ 27089 h 408381"/>
              <a:gd name="connsiteX12" fmla="*/ 251066 w 257175"/>
              <a:gd name="connsiteY12" fmla="*/ 97485 h 408381"/>
              <a:gd name="connsiteX13" fmla="*/ 235889 w 257175"/>
              <a:gd name="connsiteY13" fmla="*/ 155080 h 408381"/>
              <a:gd name="connsiteX14" fmla="*/ 195706 w 257175"/>
              <a:gd name="connsiteY14" fmla="*/ 196900 h 408381"/>
              <a:gd name="connsiteX15" fmla="*/ 257175 w 257175"/>
              <a:gd name="connsiteY15" fmla="*/ 283514 h 408381"/>
              <a:gd name="connsiteX16" fmla="*/ 222351 w 257175"/>
              <a:gd name="connsiteY16" fmla="*/ 374002 h 408381"/>
              <a:gd name="connsiteX17" fmla="*/ 119506 w 257175"/>
              <a:gd name="connsiteY17" fmla="*/ 408380 h 408381"/>
              <a:gd name="connsiteX18" fmla="*/ 52679 w 257175"/>
              <a:gd name="connsiteY18" fmla="*/ 399300 h 408381"/>
              <a:gd name="connsiteX19" fmla="*/ 0 w 257175"/>
              <a:gd name="connsiteY19" fmla="*/ 377875 h 408381"/>
              <a:gd name="connsiteX20" fmla="*/ 21285 w 257175"/>
              <a:gd name="connsiteY20" fmla="*/ 319976 h 408381"/>
              <a:gd name="connsiteX21" fmla="*/ 116979 w 257175"/>
              <a:gd name="connsiteY21" fmla="*/ 346913 h 408381"/>
              <a:gd name="connsiteX22" fmla="*/ 183501 w 257175"/>
              <a:gd name="connsiteY22" fmla="*/ 287680 h 408381"/>
              <a:gd name="connsiteX23" fmla="*/ 163258 w 257175"/>
              <a:gd name="connsiteY23" fmla="*/ 242887 h 408381"/>
              <a:gd name="connsiteX24" fmla="*/ 95097 w 257175"/>
              <a:gd name="connsiteY24" fmla="*/ 228600 h 408381"/>
              <a:gd name="connsiteX25" fmla="*/ 71881 w 257175"/>
              <a:gd name="connsiteY25" fmla="*/ 228600 h 408381"/>
              <a:gd name="connsiteX26" fmla="*/ 77393 w 257175"/>
              <a:gd name="connsiteY26" fmla="*/ 173088 h 40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57175" h="408381">
                <a:moveTo>
                  <a:pt x="77393" y="173088"/>
                </a:moveTo>
                <a:lnTo>
                  <a:pt x="140195" y="173088"/>
                </a:lnTo>
                <a:cubicBezTo>
                  <a:pt x="164604" y="157759"/>
                  <a:pt x="176809" y="136030"/>
                  <a:pt x="176809" y="107899"/>
                </a:cubicBezTo>
                <a:cubicBezTo>
                  <a:pt x="176809" y="76644"/>
                  <a:pt x="159092" y="61023"/>
                  <a:pt x="123672" y="61023"/>
                </a:cubicBezTo>
                <a:cubicBezTo>
                  <a:pt x="110731" y="61023"/>
                  <a:pt x="99859" y="62357"/>
                  <a:pt x="91084" y="65328"/>
                </a:cubicBezTo>
                <a:cubicBezTo>
                  <a:pt x="82448" y="68008"/>
                  <a:pt x="77241" y="70992"/>
                  <a:pt x="75755" y="74117"/>
                </a:cubicBezTo>
                <a:cubicBezTo>
                  <a:pt x="74409" y="77088"/>
                  <a:pt x="73673" y="81851"/>
                  <a:pt x="73673" y="88405"/>
                </a:cubicBezTo>
                <a:lnTo>
                  <a:pt x="73673" y="132308"/>
                </a:lnTo>
                <a:lnTo>
                  <a:pt x="11607" y="127991"/>
                </a:lnTo>
                <a:lnTo>
                  <a:pt x="11607" y="30505"/>
                </a:lnTo>
                <a:cubicBezTo>
                  <a:pt x="52082" y="10261"/>
                  <a:pt x="92278" y="0"/>
                  <a:pt x="132156" y="0"/>
                </a:cubicBezTo>
                <a:cubicBezTo>
                  <a:pt x="172046" y="0"/>
                  <a:pt x="201815" y="8928"/>
                  <a:pt x="221450" y="27089"/>
                </a:cubicBezTo>
                <a:cubicBezTo>
                  <a:pt x="241096" y="45097"/>
                  <a:pt x="251066" y="68605"/>
                  <a:pt x="251066" y="97485"/>
                </a:cubicBezTo>
                <a:cubicBezTo>
                  <a:pt x="251066" y="118617"/>
                  <a:pt x="246012" y="137807"/>
                  <a:pt x="235889" y="155080"/>
                </a:cubicBezTo>
                <a:cubicBezTo>
                  <a:pt x="225767" y="172338"/>
                  <a:pt x="212382" y="186182"/>
                  <a:pt x="195706" y="196900"/>
                </a:cubicBezTo>
                <a:cubicBezTo>
                  <a:pt x="236639" y="209841"/>
                  <a:pt x="257175" y="238722"/>
                  <a:pt x="257175" y="283514"/>
                </a:cubicBezTo>
                <a:cubicBezTo>
                  <a:pt x="257175" y="320725"/>
                  <a:pt x="245567" y="350939"/>
                  <a:pt x="222351" y="374002"/>
                </a:cubicBezTo>
                <a:cubicBezTo>
                  <a:pt x="199275" y="396925"/>
                  <a:pt x="165049" y="408380"/>
                  <a:pt x="119506" y="408380"/>
                </a:cubicBezTo>
                <a:cubicBezTo>
                  <a:pt x="97180" y="408380"/>
                  <a:pt x="74853" y="405409"/>
                  <a:pt x="52679" y="399300"/>
                </a:cubicBezTo>
                <a:cubicBezTo>
                  <a:pt x="30657" y="393205"/>
                  <a:pt x="13093" y="386054"/>
                  <a:pt x="0" y="377875"/>
                </a:cubicBezTo>
                <a:lnTo>
                  <a:pt x="21285" y="319976"/>
                </a:lnTo>
                <a:cubicBezTo>
                  <a:pt x="53429" y="337832"/>
                  <a:pt x="85280" y="346913"/>
                  <a:pt x="116979" y="346913"/>
                </a:cubicBezTo>
                <a:cubicBezTo>
                  <a:pt x="161328" y="346913"/>
                  <a:pt x="183501" y="327266"/>
                  <a:pt x="183501" y="287680"/>
                </a:cubicBezTo>
                <a:cubicBezTo>
                  <a:pt x="183501" y="267436"/>
                  <a:pt x="176809" y="252412"/>
                  <a:pt x="163258" y="242887"/>
                </a:cubicBezTo>
                <a:cubicBezTo>
                  <a:pt x="149873" y="233362"/>
                  <a:pt x="127241" y="228600"/>
                  <a:pt x="95097" y="228600"/>
                </a:cubicBezTo>
                <a:lnTo>
                  <a:pt x="71881" y="228600"/>
                </a:lnTo>
                <a:lnTo>
                  <a:pt x="77393" y="173088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3744264" y="6534022"/>
            <a:ext cx="347370" cy="347586"/>
          </a:xfrm>
          <a:custGeom>
            <a:avLst/>
            <a:gdLst>
              <a:gd name="connsiteX0" fmla="*/ 0 w 347370"/>
              <a:gd name="connsiteY0" fmla="*/ 205829 h 347586"/>
              <a:gd name="connsiteX1" fmla="*/ 0 w 347370"/>
              <a:gd name="connsiteY1" fmla="*/ 141757 h 347586"/>
              <a:gd name="connsiteX2" fmla="*/ 141757 w 347370"/>
              <a:gd name="connsiteY2" fmla="*/ 141757 h 347586"/>
              <a:gd name="connsiteX3" fmla="*/ 141757 w 347370"/>
              <a:gd name="connsiteY3" fmla="*/ 0 h 347586"/>
              <a:gd name="connsiteX4" fmla="*/ 205613 w 347370"/>
              <a:gd name="connsiteY4" fmla="*/ 0 h 347586"/>
              <a:gd name="connsiteX5" fmla="*/ 205613 w 347370"/>
              <a:gd name="connsiteY5" fmla="*/ 141757 h 347586"/>
              <a:gd name="connsiteX6" fmla="*/ 347370 w 347370"/>
              <a:gd name="connsiteY6" fmla="*/ 141757 h 347586"/>
              <a:gd name="connsiteX7" fmla="*/ 347370 w 347370"/>
              <a:gd name="connsiteY7" fmla="*/ 205829 h 347586"/>
              <a:gd name="connsiteX8" fmla="*/ 205613 w 347370"/>
              <a:gd name="connsiteY8" fmla="*/ 205829 h 347586"/>
              <a:gd name="connsiteX9" fmla="*/ 205613 w 347370"/>
              <a:gd name="connsiteY9" fmla="*/ 347586 h 347586"/>
              <a:gd name="connsiteX10" fmla="*/ 141757 w 347370"/>
              <a:gd name="connsiteY10" fmla="*/ 347586 h 347586"/>
              <a:gd name="connsiteX11" fmla="*/ 141757 w 347370"/>
              <a:gd name="connsiteY11" fmla="*/ 205829 h 347586"/>
              <a:gd name="connsiteX12" fmla="*/ 0 w 347370"/>
              <a:gd name="connsiteY12" fmla="*/ 205829 h 347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47370" h="347586">
                <a:moveTo>
                  <a:pt x="0" y="205829"/>
                </a:moveTo>
                <a:lnTo>
                  <a:pt x="0" y="141757"/>
                </a:lnTo>
                <a:lnTo>
                  <a:pt x="141757" y="141757"/>
                </a:lnTo>
                <a:lnTo>
                  <a:pt x="141757" y="0"/>
                </a:lnTo>
                <a:lnTo>
                  <a:pt x="205613" y="0"/>
                </a:lnTo>
                <a:lnTo>
                  <a:pt x="205613" y="141757"/>
                </a:lnTo>
                <a:lnTo>
                  <a:pt x="347370" y="141757"/>
                </a:lnTo>
                <a:lnTo>
                  <a:pt x="347370" y="205829"/>
                </a:lnTo>
                <a:lnTo>
                  <a:pt x="205613" y="205829"/>
                </a:lnTo>
                <a:lnTo>
                  <a:pt x="205613" y="347586"/>
                </a:lnTo>
                <a:lnTo>
                  <a:pt x="141757" y="347586"/>
                </a:lnTo>
                <a:lnTo>
                  <a:pt x="141757" y="205829"/>
                </a:lnTo>
                <a:lnTo>
                  <a:pt x="0" y="20582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5407964" y="6534022"/>
            <a:ext cx="347370" cy="347586"/>
          </a:xfrm>
          <a:custGeom>
            <a:avLst/>
            <a:gdLst>
              <a:gd name="connsiteX0" fmla="*/ 0 w 347370"/>
              <a:gd name="connsiteY0" fmla="*/ 205829 h 347586"/>
              <a:gd name="connsiteX1" fmla="*/ 0 w 347370"/>
              <a:gd name="connsiteY1" fmla="*/ 141757 h 347586"/>
              <a:gd name="connsiteX2" fmla="*/ 141757 w 347370"/>
              <a:gd name="connsiteY2" fmla="*/ 141757 h 347586"/>
              <a:gd name="connsiteX3" fmla="*/ 141757 w 347370"/>
              <a:gd name="connsiteY3" fmla="*/ 0 h 347586"/>
              <a:gd name="connsiteX4" fmla="*/ 205613 w 347370"/>
              <a:gd name="connsiteY4" fmla="*/ 0 h 347586"/>
              <a:gd name="connsiteX5" fmla="*/ 205613 w 347370"/>
              <a:gd name="connsiteY5" fmla="*/ 141757 h 347586"/>
              <a:gd name="connsiteX6" fmla="*/ 347370 w 347370"/>
              <a:gd name="connsiteY6" fmla="*/ 141757 h 347586"/>
              <a:gd name="connsiteX7" fmla="*/ 347370 w 347370"/>
              <a:gd name="connsiteY7" fmla="*/ 205829 h 347586"/>
              <a:gd name="connsiteX8" fmla="*/ 205613 w 347370"/>
              <a:gd name="connsiteY8" fmla="*/ 205829 h 347586"/>
              <a:gd name="connsiteX9" fmla="*/ 205613 w 347370"/>
              <a:gd name="connsiteY9" fmla="*/ 347586 h 347586"/>
              <a:gd name="connsiteX10" fmla="*/ 141757 w 347370"/>
              <a:gd name="connsiteY10" fmla="*/ 347586 h 347586"/>
              <a:gd name="connsiteX11" fmla="*/ 141757 w 347370"/>
              <a:gd name="connsiteY11" fmla="*/ 205829 h 347586"/>
              <a:gd name="connsiteX12" fmla="*/ 0 w 347370"/>
              <a:gd name="connsiteY12" fmla="*/ 205829 h 347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47370" h="347586">
                <a:moveTo>
                  <a:pt x="0" y="205829"/>
                </a:moveTo>
                <a:lnTo>
                  <a:pt x="0" y="141757"/>
                </a:lnTo>
                <a:lnTo>
                  <a:pt x="141757" y="141757"/>
                </a:lnTo>
                <a:lnTo>
                  <a:pt x="141757" y="0"/>
                </a:lnTo>
                <a:lnTo>
                  <a:pt x="205613" y="0"/>
                </a:lnTo>
                <a:lnTo>
                  <a:pt x="205613" y="141757"/>
                </a:lnTo>
                <a:lnTo>
                  <a:pt x="347370" y="141757"/>
                </a:lnTo>
                <a:lnTo>
                  <a:pt x="347370" y="205829"/>
                </a:lnTo>
                <a:lnTo>
                  <a:pt x="205613" y="205829"/>
                </a:lnTo>
                <a:lnTo>
                  <a:pt x="205613" y="347586"/>
                </a:lnTo>
                <a:lnTo>
                  <a:pt x="141757" y="347586"/>
                </a:lnTo>
                <a:lnTo>
                  <a:pt x="141757" y="205829"/>
                </a:lnTo>
                <a:lnTo>
                  <a:pt x="0" y="20582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7033564" y="6521322"/>
            <a:ext cx="347371" cy="347586"/>
          </a:xfrm>
          <a:custGeom>
            <a:avLst/>
            <a:gdLst>
              <a:gd name="connsiteX0" fmla="*/ 0 w 347371"/>
              <a:gd name="connsiteY0" fmla="*/ 205829 h 347586"/>
              <a:gd name="connsiteX1" fmla="*/ 0 w 347371"/>
              <a:gd name="connsiteY1" fmla="*/ 141757 h 347586"/>
              <a:gd name="connsiteX2" fmla="*/ 141758 w 347371"/>
              <a:gd name="connsiteY2" fmla="*/ 141757 h 347586"/>
              <a:gd name="connsiteX3" fmla="*/ 141758 w 347371"/>
              <a:gd name="connsiteY3" fmla="*/ 0 h 347586"/>
              <a:gd name="connsiteX4" fmla="*/ 205613 w 347371"/>
              <a:gd name="connsiteY4" fmla="*/ 0 h 347586"/>
              <a:gd name="connsiteX5" fmla="*/ 205613 w 347371"/>
              <a:gd name="connsiteY5" fmla="*/ 141757 h 347586"/>
              <a:gd name="connsiteX6" fmla="*/ 347371 w 347371"/>
              <a:gd name="connsiteY6" fmla="*/ 141757 h 347586"/>
              <a:gd name="connsiteX7" fmla="*/ 347371 w 347371"/>
              <a:gd name="connsiteY7" fmla="*/ 205829 h 347586"/>
              <a:gd name="connsiteX8" fmla="*/ 205613 w 347371"/>
              <a:gd name="connsiteY8" fmla="*/ 205829 h 347586"/>
              <a:gd name="connsiteX9" fmla="*/ 205613 w 347371"/>
              <a:gd name="connsiteY9" fmla="*/ 347586 h 347586"/>
              <a:gd name="connsiteX10" fmla="*/ 141758 w 347371"/>
              <a:gd name="connsiteY10" fmla="*/ 347586 h 347586"/>
              <a:gd name="connsiteX11" fmla="*/ 141758 w 347371"/>
              <a:gd name="connsiteY11" fmla="*/ 205829 h 347586"/>
              <a:gd name="connsiteX12" fmla="*/ 0 w 347371"/>
              <a:gd name="connsiteY12" fmla="*/ 205829 h 347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47371" h="347586">
                <a:moveTo>
                  <a:pt x="0" y="205829"/>
                </a:moveTo>
                <a:lnTo>
                  <a:pt x="0" y="141757"/>
                </a:lnTo>
                <a:lnTo>
                  <a:pt x="141758" y="141757"/>
                </a:lnTo>
                <a:lnTo>
                  <a:pt x="141758" y="0"/>
                </a:lnTo>
                <a:lnTo>
                  <a:pt x="205613" y="0"/>
                </a:lnTo>
                <a:lnTo>
                  <a:pt x="205613" y="141757"/>
                </a:lnTo>
                <a:lnTo>
                  <a:pt x="347371" y="141757"/>
                </a:lnTo>
                <a:lnTo>
                  <a:pt x="347371" y="205829"/>
                </a:lnTo>
                <a:lnTo>
                  <a:pt x="205613" y="205829"/>
                </a:lnTo>
                <a:lnTo>
                  <a:pt x="205613" y="347586"/>
                </a:lnTo>
                <a:lnTo>
                  <a:pt x="141758" y="347586"/>
                </a:lnTo>
                <a:lnTo>
                  <a:pt x="141758" y="205829"/>
                </a:lnTo>
                <a:lnTo>
                  <a:pt x="0" y="20582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9027464" y="6546380"/>
            <a:ext cx="347371" cy="63842"/>
          </a:xfrm>
          <a:custGeom>
            <a:avLst/>
            <a:gdLst>
              <a:gd name="connsiteX0" fmla="*/ 0 w 347371"/>
              <a:gd name="connsiteY0" fmla="*/ 63842 h 63842"/>
              <a:gd name="connsiteX1" fmla="*/ 0 w 347371"/>
              <a:gd name="connsiteY1" fmla="*/ 0 h 63842"/>
              <a:gd name="connsiteX2" fmla="*/ 347371 w 347371"/>
              <a:gd name="connsiteY2" fmla="*/ 0 h 63842"/>
              <a:gd name="connsiteX3" fmla="*/ 347371 w 347371"/>
              <a:gd name="connsiteY3" fmla="*/ 63842 h 63842"/>
              <a:gd name="connsiteX4" fmla="*/ 0 w 347371"/>
              <a:gd name="connsiteY4" fmla="*/ 63842 h 638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3842">
                <a:moveTo>
                  <a:pt x="0" y="63842"/>
                </a:moveTo>
                <a:lnTo>
                  <a:pt x="0" y="0"/>
                </a:lnTo>
                <a:lnTo>
                  <a:pt x="347371" y="0"/>
                </a:lnTo>
                <a:lnTo>
                  <a:pt x="347371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9027464" y="6729209"/>
            <a:ext cx="347371" cy="64071"/>
          </a:xfrm>
          <a:custGeom>
            <a:avLst/>
            <a:gdLst>
              <a:gd name="connsiteX0" fmla="*/ 0 w 347371"/>
              <a:gd name="connsiteY0" fmla="*/ 64071 h 64071"/>
              <a:gd name="connsiteX1" fmla="*/ 0 w 347371"/>
              <a:gd name="connsiteY1" fmla="*/ 0 h 64071"/>
              <a:gd name="connsiteX2" fmla="*/ 347371 w 347371"/>
              <a:gd name="connsiteY2" fmla="*/ 0 h 64071"/>
              <a:gd name="connsiteX3" fmla="*/ 347371 w 347371"/>
              <a:gd name="connsiteY3" fmla="*/ 64071 h 64071"/>
              <a:gd name="connsiteX4" fmla="*/ 0 w 347371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4071">
                <a:moveTo>
                  <a:pt x="0" y="64071"/>
                </a:moveTo>
                <a:lnTo>
                  <a:pt x="0" y="0"/>
                </a:lnTo>
                <a:lnTo>
                  <a:pt x="347371" y="0"/>
                </a:lnTo>
                <a:lnTo>
                  <a:pt x="347371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9677400" y="62738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9632950" y="62293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8000" y="3276600"/>
            <a:ext cx="1016000" cy="482600"/>
          </a:xfrm>
          <a:prstGeom prst="rect">
            <a:avLst/>
          </a:prstGeom>
          <a:noFill/>
        </p:spPr>
      </p:pic>
      <p:pic>
        <p:nvPicPr>
          <p:cNvPr id="103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7500" y="6565900"/>
            <a:ext cx="1422400" cy="330200"/>
          </a:xfrm>
          <a:prstGeom prst="rect">
            <a:avLst/>
          </a:prstGeom>
          <a:noFill/>
        </p:spPr>
      </p:pic>
      <p:pic>
        <p:nvPicPr>
          <p:cNvPr id="103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54600" y="3302000"/>
            <a:ext cx="1422400" cy="330200"/>
          </a:xfrm>
          <a:prstGeom prst="rect">
            <a:avLst/>
          </a:prstGeom>
          <a:noFill/>
        </p:spPr>
      </p:pic>
      <p:pic>
        <p:nvPicPr>
          <p:cNvPr id="103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350500" y="6464300"/>
            <a:ext cx="1016000" cy="482600"/>
          </a:xfrm>
          <a:prstGeom prst="rect">
            <a:avLst/>
          </a:prstGeom>
          <a:noFill/>
        </p:spPr>
      </p:pic>
      <p:sp>
        <p:nvSpPr>
          <p:cNvPr id="44" name="TextBox 43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47000" y="3022600"/>
            <a:ext cx="838203" cy="838200"/>
          </a:xfrm>
          <a:custGeom>
            <a:avLst/>
            <a:gdLst>
              <a:gd name="connsiteX0" fmla="*/ 715454 w 838203"/>
              <a:gd name="connsiteY0" fmla="*/ 122758 h 838200"/>
              <a:gd name="connsiteX1" fmla="*/ 715454 w 838203"/>
              <a:gd name="connsiteY1" fmla="*/ 715441 h 838200"/>
              <a:gd name="connsiteX2" fmla="*/ 122758 w 838203"/>
              <a:gd name="connsiteY2" fmla="*/ 715441 h 838200"/>
              <a:gd name="connsiteX3" fmla="*/ 122758 w 838203"/>
              <a:gd name="connsiteY3" fmla="*/ 122758 h 838200"/>
              <a:gd name="connsiteX4" fmla="*/ 715454 w 838203"/>
              <a:gd name="connsiteY4" fmla="*/ 122758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0">
                <a:moveTo>
                  <a:pt x="715454" y="122758"/>
                </a:moveTo>
                <a:cubicBezTo>
                  <a:pt x="879119" y="286423"/>
                  <a:pt x="879119" y="551776"/>
                  <a:pt x="715454" y="715441"/>
                </a:cubicBezTo>
                <a:cubicBezTo>
                  <a:pt x="551777" y="879119"/>
                  <a:pt x="286422" y="879119"/>
                  <a:pt x="122758" y="715441"/>
                </a:cubicBezTo>
                <a:cubicBezTo>
                  <a:pt x="-40919" y="551776"/>
                  <a:pt x="-40919" y="286423"/>
                  <a:pt x="122758" y="122758"/>
                </a:cubicBezTo>
                <a:cubicBezTo>
                  <a:pt x="286422" y="-40919"/>
                  <a:pt x="551777" y="-40919"/>
                  <a:pt x="715454" y="12275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02550" y="29781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410700" y="3009900"/>
            <a:ext cx="838203" cy="838200"/>
          </a:xfrm>
          <a:custGeom>
            <a:avLst/>
            <a:gdLst>
              <a:gd name="connsiteX0" fmla="*/ 715454 w 838203"/>
              <a:gd name="connsiteY0" fmla="*/ 122758 h 838200"/>
              <a:gd name="connsiteX1" fmla="*/ 715454 w 838203"/>
              <a:gd name="connsiteY1" fmla="*/ 715441 h 838200"/>
              <a:gd name="connsiteX2" fmla="*/ 122758 w 838203"/>
              <a:gd name="connsiteY2" fmla="*/ 715441 h 838200"/>
              <a:gd name="connsiteX3" fmla="*/ 122758 w 838203"/>
              <a:gd name="connsiteY3" fmla="*/ 122758 h 838200"/>
              <a:gd name="connsiteX4" fmla="*/ 715454 w 838203"/>
              <a:gd name="connsiteY4" fmla="*/ 122758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0">
                <a:moveTo>
                  <a:pt x="715454" y="122758"/>
                </a:moveTo>
                <a:cubicBezTo>
                  <a:pt x="879119" y="286423"/>
                  <a:pt x="879119" y="551776"/>
                  <a:pt x="715454" y="715441"/>
                </a:cubicBezTo>
                <a:cubicBezTo>
                  <a:pt x="551777" y="879119"/>
                  <a:pt x="286422" y="879119"/>
                  <a:pt x="122758" y="715441"/>
                </a:cubicBezTo>
                <a:cubicBezTo>
                  <a:pt x="-40919" y="551776"/>
                  <a:pt x="-40919" y="286423"/>
                  <a:pt x="122758" y="122758"/>
                </a:cubicBezTo>
                <a:cubicBezTo>
                  <a:pt x="286422" y="-40919"/>
                  <a:pt x="551777" y="-40919"/>
                  <a:pt x="715454" y="12275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9366250" y="2965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1036300" y="3009900"/>
            <a:ext cx="838203" cy="838200"/>
          </a:xfrm>
          <a:custGeom>
            <a:avLst/>
            <a:gdLst>
              <a:gd name="connsiteX0" fmla="*/ 715454 w 838203"/>
              <a:gd name="connsiteY0" fmla="*/ 122758 h 838200"/>
              <a:gd name="connsiteX1" fmla="*/ 715454 w 838203"/>
              <a:gd name="connsiteY1" fmla="*/ 715441 h 838200"/>
              <a:gd name="connsiteX2" fmla="*/ 122758 w 838203"/>
              <a:gd name="connsiteY2" fmla="*/ 715441 h 838200"/>
              <a:gd name="connsiteX3" fmla="*/ 122758 w 838203"/>
              <a:gd name="connsiteY3" fmla="*/ 122758 h 838200"/>
              <a:gd name="connsiteX4" fmla="*/ 715454 w 838203"/>
              <a:gd name="connsiteY4" fmla="*/ 122758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0">
                <a:moveTo>
                  <a:pt x="715454" y="122758"/>
                </a:moveTo>
                <a:cubicBezTo>
                  <a:pt x="879119" y="286423"/>
                  <a:pt x="879119" y="551776"/>
                  <a:pt x="715454" y="715441"/>
                </a:cubicBezTo>
                <a:cubicBezTo>
                  <a:pt x="551777" y="879119"/>
                  <a:pt x="286422" y="879119"/>
                  <a:pt x="122758" y="715441"/>
                </a:cubicBezTo>
                <a:cubicBezTo>
                  <a:pt x="-40919" y="551776"/>
                  <a:pt x="-40919" y="286423"/>
                  <a:pt x="122758" y="122758"/>
                </a:cubicBezTo>
                <a:cubicBezTo>
                  <a:pt x="286422" y="-40919"/>
                  <a:pt x="551777" y="-40919"/>
                  <a:pt x="715454" y="12275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0991850" y="2965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572000" y="30480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527550" y="30035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104900" y="30861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89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89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450" y="30416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39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39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845864" y="335868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845864" y="35415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057565" y="3233242"/>
            <a:ext cx="234099" cy="392607"/>
          </a:xfrm>
          <a:custGeom>
            <a:avLst/>
            <a:gdLst>
              <a:gd name="connsiteX0" fmla="*/ 98221 w 234099"/>
              <a:gd name="connsiteY0" fmla="*/ 318782 h 392607"/>
              <a:gd name="connsiteX1" fmla="*/ 98221 w 234099"/>
              <a:gd name="connsiteY1" fmla="*/ 79324 h 392607"/>
              <a:gd name="connsiteX2" fmla="*/ 26784 w 234099"/>
              <a:gd name="connsiteY2" fmla="*/ 115785 h 392607"/>
              <a:gd name="connsiteX3" fmla="*/ 0 w 234099"/>
              <a:gd name="connsiteY3" fmla="*/ 68910 h 392607"/>
              <a:gd name="connsiteX4" fmla="*/ 111023 w 234099"/>
              <a:gd name="connsiteY4" fmla="*/ 0 h 392607"/>
              <a:gd name="connsiteX5" fmla="*/ 170701 w 234099"/>
              <a:gd name="connsiteY5" fmla="*/ 0 h 392607"/>
              <a:gd name="connsiteX6" fmla="*/ 170701 w 234099"/>
              <a:gd name="connsiteY6" fmla="*/ 337692 h 392607"/>
              <a:gd name="connsiteX7" fmla="*/ 234099 w 234099"/>
              <a:gd name="connsiteY7" fmla="*/ 340817 h 392607"/>
              <a:gd name="connsiteX8" fmla="*/ 234099 w 234099"/>
              <a:gd name="connsiteY8" fmla="*/ 392607 h 392607"/>
              <a:gd name="connsiteX9" fmla="*/ 22021 w 234099"/>
              <a:gd name="connsiteY9" fmla="*/ 392607 h 392607"/>
              <a:gd name="connsiteX10" fmla="*/ 22021 w 234099"/>
              <a:gd name="connsiteY10" fmla="*/ 342595 h 392607"/>
              <a:gd name="connsiteX11" fmla="*/ 80505 w 234099"/>
              <a:gd name="connsiteY11" fmla="*/ 339026 h 392607"/>
              <a:gd name="connsiteX12" fmla="*/ 93904 w 234099"/>
              <a:gd name="connsiteY12" fmla="*/ 334124 h 392607"/>
              <a:gd name="connsiteX13" fmla="*/ 98221 w 234099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099" h="392607">
                <a:moveTo>
                  <a:pt x="98221" y="318782"/>
                </a:moveTo>
                <a:lnTo>
                  <a:pt x="98221" y="79324"/>
                </a:lnTo>
                <a:lnTo>
                  <a:pt x="26784" y="115785"/>
                </a:lnTo>
                <a:lnTo>
                  <a:pt x="0" y="68910"/>
                </a:lnTo>
                <a:lnTo>
                  <a:pt x="111023" y="0"/>
                </a:lnTo>
                <a:lnTo>
                  <a:pt x="170701" y="0"/>
                </a:lnTo>
                <a:lnTo>
                  <a:pt x="170701" y="337692"/>
                </a:lnTo>
                <a:lnTo>
                  <a:pt x="234099" y="340817"/>
                </a:lnTo>
                <a:lnTo>
                  <a:pt x="234099" y="392607"/>
                </a:lnTo>
                <a:lnTo>
                  <a:pt x="22021" y="392607"/>
                </a:lnTo>
                <a:lnTo>
                  <a:pt x="22021" y="342595"/>
                </a:lnTo>
                <a:lnTo>
                  <a:pt x="80505" y="339026"/>
                </a:lnTo>
                <a:cubicBezTo>
                  <a:pt x="86462" y="338582"/>
                  <a:pt x="90932" y="336943"/>
                  <a:pt x="93904" y="334124"/>
                </a:cubicBezTo>
                <a:cubicBezTo>
                  <a:pt x="96735" y="331292"/>
                  <a:pt x="98221" y="326225"/>
                  <a:pt x="98221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9714483" y="32190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8 w 243192"/>
              <a:gd name="connsiteY2" fmla="*/ 200621 h 400494"/>
              <a:gd name="connsiteX3" fmla="*/ 146304 w 243192"/>
              <a:gd name="connsiteY3" fmla="*/ 168021 h 400494"/>
              <a:gd name="connsiteX4" fmla="*/ 158064 w 243192"/>
              <a:gd name="connsiteY4" fmla="*/ 144805 h 400494"/>
              <a:gd name="connsiteX5" fmla="*/ 163868 w 243192"/>
              <a:gd name="connsiteY5" fmla="*/ 108788 h 400494"/>
              <a:gd name="connsiteX6" fmla="*/ 149580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8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2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8" y="200621"/>
                </a:lnTo>
                <a:cubicBezTo>
                  <a:pt x="133794" y="184391"/>
                  <a:pt x="142138" y="173532"/>
                  <a:pt x="146304" y="168021"/>
                </a:cubicBezTo>
                <a:cubicBezTo>
                  <a:pt x="150317" y="162521"/>
                  <a:pt x="154190" y="154775"/>
                  <a:pt x="158064" y="144805"/>
                </a:cubicBezTo>
                <a:cubicBezTo>
                  <a:pt x="161925" y="134835"/>
                  <a:pt x="163868" y="122783"/>
                  <a:pt x="163868" y="108788"/>
                </a:cubicBezTo>
                <a:cubicBezTo>
                  <a:pt x="163868" y="94805"/>
                  <a:pt x="159105" y="83337"/>
                  <a:pt x="149580" y="74409"/>
                </a:cubicBezTo>
                <a:cubicBezTo>
                  <a:pt x="140055" y="65481"/>
                  <a:pt x="127851" y="61023"/>
                  <a:pt x="112966" y="61023"/>
                </a:cubicBezTo>
                <a:cubicBezTo>
                  <a:pt x="98235" y="61023"/>
                  <a:pt x="87071" y="62204"/>
                  <a:pt x="79476" y="64732"/>
                </a:cubicBezTo>
                <a:cubicBezTo>
                  <a:pt x="72034" y="67119"/>
                  <a:pt x="67577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5" y="0"/>
                  <a:pt x="119367" y="0"/>
                </a:cubicBezTo>
                <a:cubicBezTo>
                  <a:pt x="159549" y="0"/>
                  <a:pt x="189903" y="9817"/>
                  <a:pt x="210299" y="29616"/>
                </a:cubicBezTo>
                <a:cubicBezTo>
                  <a:pt x="230543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2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1331016" y="3219005"/>
            <a:ext cx="257175" cy="408381"/>
          </a:xfrm>
          <a:custGeom>
            <a:avLst/>
            <a:gdLst>
              <a:gd name="connsiteX0" fmla="*/ 77393 w 257175"/>
              <a:gd name="connsiteY0" fmla="*/ 173088 h 408381"/>
              <a:gd name="connsiteX1" fmla="*/ 140195 w 257175"/>
              <a:gd name="connsiteY1" fmla="*/ 173088 h 408381"/>
              <a:gd name="connsiteX2" fmla="*/ 176809 w 257175"/>
              <a:gd name="connsiteY2" fmla="*/ 107899 h 408381"/>
              <a:gd name="connsiteX3" fmla="*/ 123672 w 257175"/>
              <a:gd name="connsiteY3" fmla="*/ 61023 h 408381"/>
              <a:gd name="connsiteX4" fmla="*/ 91084 w 257175"/>
              <a:gd name="connsiteY4" fmla="*/ 65328 h 408381"/>
              <a:gd name="connsiteX5" fmla="*/ 75755 w 257175"/>
              <a:gd name="connsiteY5" fmla="*/ 74117 h 408381"/>
              <a:gd name="connsiteX6" fmla="*/ 73673 w 257175"/>
              <a:gd name="connsiteY6" fmla="*/ 88404 h 408381"/>
              <a:gd name="connsiteX7" fmla="*/ 73673 w 257175"/>
              <a:gd name="connsiteY7" fmla="*/ 132308 h 408381"/>
              <a:gd name="connsiteX8" fmla="*/ 11607 w 257175"/>
              <a:gd name="connsiteY8" fmla="*/ 127990 h 408381"/>
              <a:gd name="connsiteX9" fmla="*/ 11607 w 257175"/>
              <a:gd name="connsiteY9" fmla="*/ 30505 h 408381"/>
              <a:gd name="connsiteX10" fmla="*/ 132156 w 257175"/>
              <a:gd name="connsiteY10" fmla="*/ 0 h 408381"/>
              <a:gd name="connsiteX11" fmla="*/ 221450 w 257175"/>
              <a:gd name="connsiteY11" fmla="*/ 27089 h 408381"/>
              <a:gd name="connsiteX12" fmla="*/ 251066 w 257175"/>
              <a:gd name="connsiteY12" fmla="*/ 97485 h 408381"/>
              <a:gd name="connsiteX13" fmla="*/ 235890 w 257175"/>
              <a:gd name="connsiteY13" fmla="*/ 155079 h 408381"/>
              <a:gd name="connsiteX14" fmla="*/ 195707 w 257175"/>
              <a:gd name="connsiteY14" fmla="*/ 196900 h 408381"/>
              <a:gd name="connsiteX15" fmla="*/ 257175 w 257175"/>
              <a:gd name="connsiteY15" fmla="*/ 283514 h 408381"/>
              <a:gd name="connsiteX16" fmla="*/ 222351 w 257175"/>
              <a:gd name="connsiteY16" fmla="*/ 374002 h 408381"/>
              <a:gd name="connsiteX17" fmla="*/ 119507 w 257175"/>
              <a:gd name="connsiteY17" fmla="*/ 408381 h 408381"/>
              <a:gd name="connsiteX18" fmla="*/ 52679 w 257175"/>
              <a:gd name="connsiteY18" fmla="*/ 399300 h 408381"/>
              <a:gd name="connsiteX19" fmla="*/ 0 w 257175"/>
              <a:gd name="connsiteY19" fmla="*/ 377875 h 408381"/>
              <a:gd name="connsiteX20" fmla="*/ 21285 w 257175"/>
              <a:gd name="connsiteY20" fmla="*/ 319976 h 408381"/>
              <a:gd name="connsiteX21" fmla="*/ 116979 w 257175"/>
              <a:gd name="connsiteY21" fmla="*/ 346913 h 408381"/>
              <a:gd name="connsiteX22" fmla="*/ 183502 w 257175"/>
              <a:gd name="connsiteY22" fmla="*/ 287680 h 408381"/>
              <a:gd name="connsiteX23" fmla="*/ 163258 w 257175"/>
              <a:gd name="connsiteY23" fmla="*/ 242887 h 408381"/>
              <a:gd name="connsiteX24" fmla="*/ 95097 w 257175"/>
              <a:gd name="connsiteY24" fmla="*/ 228600 h 408381"/>
              <a:gd name="connsiteX25" fmla="*/ 71882 w 257175"/>
              <a:gd name="connsiteY25" fmla="*/ 228600 h 408381"/>
              <a:gd name="connsiteX26" fmla="*/ 77393 w 257175"/>
              <a:gd name="connsiteY26" fmla="*/ 173088 h 40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57175" h="408381">
                <a:moveTo>
                  <a:pt x="77393" y="173088"/>
                </a:moveTo>
                <a:lnTo>
                  <a:pt x="140195" y="173088"/>
                </a:lnTo>
                <a:cubicBezTo>
                  <a:pt x="164604" y="157759"/>
                  <a:pt x="176809" y="136029"/>
                  <a:pt x="176809" y="107899"/>
                </a:cubicBezTo>
                <a:cubicBezTo>
                  <a:pt x="176809" y="76644"/>
                  <a:pt x="159092" y="61023"/>
                  <a:pt x="123672" y="61023"/>
                </a:cubicBezTo>
                <a:cubicBezTo>
                  <a:pt x="110731" y="61023"/>
                  <a:pt x="99859" y="62357"/>
                  <a:pt x="91084" y="65328"/>
                </a:cubicBezTo>
                <a:cubicBezTo>
                  <a:pt x="82448" y="68008"/>
                  <a:pt x="77241" y="70992"/>
                  <a:pt x="75755" y="74117"/>
                </a:cubicBezTo>
                <a:cubicBezTo>
                  <a:pt x="74409" y="77089"/>
                  <a:pt x="73673" y="81851"/>
                  <a:pt x="73673" y="88404"/>
                </a:cubicBezTo>
                <a:lnTo>
                  <a:pt x="73673" y="132308"/>
                </a:lnTo>
                <a:lnTo>
                  <a:pt x="11607" y="127990"/>
                </a:lnTo>
                <a:lnTo>
                  <a:pt x="11607" y="30505"/>
                </a:lnTo>
                <a:cubicBezTo>
                  <a:pt x="52082" y="10261"/>
                  <a:pt x="92265" y="0"/>
                  <a:pt x="132156" y="0"/>
                </a:cubicBezTo>
                <a:cubicBezTo>
                  <a:pt x="172046" y="0"/>
                  <a:pt x="201803" y="8928"/>
                  <a:pt x="221450" y="27089"/>
                </a:cubicBezTo>
                <a:cubicBezTo>
                  <a:pt x="241096" y="45097"/>
                  <a:pt x="251066" y="68605"/>
                  <a:pt x="251066" y="97485"/>
                </a:cubicBezTo>
                <a:cubicBezTo>
                  <a:pt x="251066" y="118617"/>
                  <a:pt x="246012" y="137807"/>
                  <a:pt x="235890" y="155079"/>
                </a:cubicBezTo>
                <a:cubicBezTo>
                  <a:pt x="225767" y="172339"/>
                  <a:pt x="212369" y="186182"/>
                  <a:pt x="195707" y="196900"/>
                </a:cubicBezTo>
                <a:cubicBezTo>
                  <a:pt x="236639" y="209842"/>
                  <a:pt x="257175" y="238721"/>
                  <a:pt x="257175" y="283514"/>
                </a:cubicBezTo>
                <a:cubicBezTo>
                  <a:pt x="257175" y="320725"/>
                  <a:pt x="245567" y="350939"/>
                  <a:pt x="222351" y="374002"/>
                </a:cubicBezTo>
                <a:cubicBezTo>
                  <a:pt x="199275" y="396925"/>
                  <a:pt x="165049" y="408381"/>
                  <a:pt x="119507" y="408381"/>
                </a:cubicBezTo>
                <a:cubicBezTo>
                  <a:pt x="97180" y="408381"/>
                  <a:pt x="74853" y="405409"/>
                  <a:pt x="52679" y="399300"/>
                </a:cubicBezTo>
                <a:cubicBezTo>
                  <a:pt x="30657" y="393204"/>
                  <a:pt x="13093" y="386054"/>
                  <a:pt x="0" y="377875"/>
                </a:cubicBezTo>
                <a:lnTo>
                  <a:pt x="21285" y="319976"/>
                </a:lnTo>
                <a:cubicBezTo>
                  <a:pt x="53429" y="337832"/>
                  <a:pt x="85280" y="346913"/>
                  <a:pt x="116979" y="346913"/>
                </a:cubicBezTo>
                <a:cubicBezTo>
                  <a:pt x="161328" y="346913"/>
                  <a:pt x="183502" y="327266"/>
                  <a:pt x="183502" y="287680"/>
                </a:cubicBezTo>
                <a:cubicBezTo>
                  <a:pt x="183502" y="267436"/>
                  <a:pt x="176809" y="252412"/>
                  <a:pt x="163258" y="242887"/>
                </a:cubicBezTo>
                <a:cubicBezTo>
                  <a:pt x="149873" y="233362"/>
                  <a:pt x="127241" y="228600"/>
                  <a:pt x="95097" y="228600"/>
                </a:cubicBezTo>
                <a:lnTo>
                  <a:pt x="71882" y="228600"/>
                </a:lnTo>
                <a:lnTo>
                  <a:pt x="77393" y="173088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211364" y="3270122"/>
            <a:ext cx="347371" cy="347586"/>
          </a:xfrm>
          <a:custGeom>
            <a:avLst/>
            <a:gdLst>
              <a:gd name="connsiteX0" fmla="*/ 0 w 347371"/>
              <a:gd name="connsiteY0" fmla="*/ 205828 h 347586"/>
              <a:gd name="connsiteX1" fmla="*/ 0 w 347371"/>
              <a:gd name="connsiteY1" fmla="*/ 141757 h 347586"/>
              <a:gd name="connsiteX2" fmla="*/ 141758 w 347371"/>
              <a:gd name="connsiteY2" fmla="*/ 141757 h 347586"/>
              <a:gd name="connsiteX3" fmla="*/ 141758 w 347371"/>
              <a:gd name="connsiteY3" fmla="*/ 0 h 347586"/>
              <a:gd name="connsiteX4" fmla="*/ 205613 w 347371"/>
              <a:gd name="connsiteY4" fmla="*/ 0 h 347586"/>
              <a:gd name="connsiteX5" fmla="*/ 205613 w 347371"/>
              <a:gd name="connsiteY5" fmla="*/ 141757 h 347586"/>
              <a:gd name="connsiteX6" fmla="*/ 347371 w 347371"/>
              <a:gd name="connsiteY6" fmla="*/ 141757 h 347586"/>
              <a:gd name="connsiteX7" fmla="*/ 347371 w 347371"/>
              <a:gd name="connsiteY7" fmla="*/ 205828 h 347586"/>
              <a:gd name="connsiteX8" fmla="*/ 205613 w 347371"/>
              <a:gd name="connsiteY8" fmla="*/ 205828 h 347586"/>
              <a:gd name="connsiteX9" fmla="*/ 205613 w 347371"/>
              <a:gd name="connsiteY9" fmla="*/ 347586 h 347586"/>
              <a:gd name="connsiteX10" fmla="*/ 141758 w 347371"/>
              <a:gd name="connsiteY10" fmla="*/ 347586 h 347586"/>
              <a:gd name="connsiteX11" fmla="*/ 141758 w 347371"/>
              <a:gd name="connsiteY11" fmla="*/ 205828 h 347586"/>
              <a:gd name="connsiteX12" fmla="*/ 0 w 347371"/>
              <a:gd name="connsiteY12" fmla="*/ 205828 h 347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47371" h="347586">
                <a:moveTo>
                  <a:pt x="0" y="205828"/>
                </a:moveTo>
                <a:lnTo>
                  <a:pt x="0" y="141757"/>
                </a:lnTo>
                <a:lnTo>
                  <a:pt x="141758" y="141757"/>
                </a:lnTo>
                <a:lnTo>
                  <a:pt x="141758" y="0"/>
                </a:lnTo>
                <a:lnTo>
                  <a:pt x="205613" y="0"/>
                </a:lnTo>
                <a:lnTo>
                  <a:pt x="205613" y="141757"/>
                </a:lnTo>
                <a:lnTo>
                  <a:pt x="347371" y="141757"/>
                </a:lnTo>
                <a:lnTo>
                  <a:pt x="347371" y="205828"/>
                </a:lnTo>
                <a:lnTo>
                  <a:pt x="205613" y="205828"/>
                </a:lnTo>
                <a:lnTo>
                  <a:pt x="205613" y="347586"/>
                </a:lnTo>
                <a:lnTo>
                  <a:pt x="141758" y="347586"/>
                </a:lnTo>
                <a:lnTo>
                  <a:pt x="141758" y="205828"/>
                </a:lnTo>
                <a:lnTo>
                  <a:pt x="0" y="20582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875064" y="3270122"/>
            <a:ext cx="347371" cy="347586"/>
          </a:xfrm>
          <a:custGeom>
            <a:avLst/>
            <a:gdLst>
              <a:gd name="connsiteX0" fmla="*/ 0 w 347371"/>
              <a:gd name="connsiteY0" fmla="*/ 205828 h 347586"/>
              <a:gd name="connsiteX1" fmla="*/ 0 w 347371"/>
              <a:gd name="connsiteY1" fmla="*/ 141757 h 347586"/>
              <a:gd name="connsiteX2" fmla="*/ 141758 w 347371"/>
              <a:gd name="connsiteY2" fmla="*/ 141757 h 347586"/>
              <a:gd name="connsiteX3" fmla="*/ 141758 w 347371"/>
              <a:gd name="connsiteY3" fmla="*/ 0 h 347586"/>
              <a:gd name="connsiteX4" fmla="*/ 205613 w 347371"/>
              <a:gd name="connsiteY4" fmla="*/ 0 h 347586"/>
              <a:gd name="connsiteX5" fmla="*/ 205613 w 347371"/>
              <a:gd name="connsiteY5" fmla="*/ 141757 h 347586"/>
              <a:gd name="connsiteX6" fmla="*/ 347371 w 347371"/>
              <a:gd name="connsiteY6" fmla="*/ 141757 h 347586"/>
              <a:gd name="connsiteX7" fmla="*/ 347371 w 347371"/>
              <a:gd name="connsiteY7" fmla="*/ 205828 h 347586"/>
              <a:gd name="connsiteX8" fmla="*/ 205613 w 347371"/>
              <a:gd name="connsiteY8" fmla="*/ 205828 h 347586"/>
              <a:gd name="connsiteX9" fmla="*/ 205613 w 347371"/>
              <a:gd name="connsiteY9" fmla="*/ 347586 h 347586"/>
              <a:gd name="connsiteX10" fmla="*/ 141758 w 347371"/>
              <a:gd name="connsiteY10" fmla="*/ 347586 h 347586"/>
              <a:gd name="connsiteX11" fmla="*/ 141758 w 347371"/>
              <a:gd name="connsiteY11" fmla="*/ 205828 h 347586"/>
              <a:gd name="connsiteX12" fmla="*/ 0 w 347371"/>
              <a:gd name="connsiteY12" fmla="*/ 205828 h 347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47371" h="347586">
                <a:moveTo>
                  <a:pt x="0" y="205828"/>
                </a:moveTo>
                <a:lnTo>
                  <a:pt x="0" y="141757"/>
                </a:lnTo>
                <a:lnTo>
                  <a:pt x="141758" y="141757"/>
                </a:lnTo>
                <a:lnTo>
                  <a:pt x="141758" y="0"/>
                </a:lnTo>
                <a:lnTo>
                  <a:pt x="205613" y="0"/>
                </a:lnTo>
                <a:lnTo>
                  <a:pt x="205613" y="141757"/>
                </a:lnTo>
                <a:lnTo>
                  <a:pt x="347371" y="141757"/>
                </a:lnTo>
                <a:lnTo>
                  <a:pt x="347371" y="205828"/>
                </a:lnTo>
                <a:lnTo>
                  <a:pt x="205613" y="205828"/>
                </a:lnTo>
                <a:lnTo>
                  <a:pt x="205613" y="347586"/>
                </a:lnTo>
                <a:lnTo>
                  <a:pt x="141758" y="347586"/>
                </a:lnTo>
                <a:lnTo>
                  <a:pt x="141758" y="205828"/>
                </a:lnTo>
                <a:lnTo>
                  <a:pt x="0" y="20582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500664" y="3257422"/>
            <a:ext cx="347371" cy="347586"/>
          </a:xfrm>
          <a:custGeom>
            <a:avLst/>
            <a:gdLst>
              <a:gd name="connsiteX0" fmla="*/ 0 w 347371"/>
              <a:gd name="connsiteY0" fmla="*/ 205828 h 347586"/>
              <a:gd name="connsiteX1" fmla="*/ 0 w 347371"/>
              <a:gd name="connsiteY1" fmla="*/ 141757 h 347586"/>
              <a:gd name="connsiteX2" fmla="*/ 141758 w 347371"/>
              <a:gd name="connsiteY2" fmla="*/ 141757 h 347586"/>
              <a:gd name="connsiteX3" fmla="*/ 141758 w 347371"/>
              <a:gd name="connsiteY3" fmla="*/ 0 h 347586"/>
              <a:gd name="connsiteX4" fmla="*/ 205613 w 347371"/>
              <a:gd name="connsiteY4" fmla="*/ 0 h 347586"/>
              <a:gd name="connsiteX5" fmla="*/ 205613 w 347371"/>
              <a:gd name="connsiteY5" fmla="*/ 141757 h 347586"/>
              <a:gd name="connsiteX6" fmla="*/ 347371 w 347371"/>
              <a:gd name="connsiteY6" fmla="*/ 141757 h 347586"/>
              <a:gd name="connsiteX7" fmla="*/ 347371 w 347371"/>
              <a:gd name="connsiteY7" fmla="*/ 205828 h 347586"/>
              <a:gd name="connsiteX8" fmla="*/ 205613 w 347371"/>
              <a:gd name="connsiteY8" fmla="*/ 205828 h 347586"/>
              <a:gd name="connsiteX9" fmla="*/ 205613 w 347371"/>
              <a:gd name="connsiteY9" fmla="*/ 347586 h 347586"/>
              <a:gd name="connsiteX10" fmla="*/ 141758 w 347371"/>
              <a:gd name="connsiteY10" fmla="*/ 347586 h 347586"/>
              <a:gd name="connsiteX11" fmla="*/ 141758 w 347371"/>
              <a:gd name="connsiteY11" fmla="*/ 205828 h 347586"/>
              <a:gd name="connsiteX12" fmla="*/ 0 w 347371"/>
              <a:gd name="connsiteY12" fmla="*/ 205828 h 347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47371" h="347586">
                <a:moveTo>
                  <a:pt x="0" y="205828"/>
                </a:moveTo>
                <a:lnTo>
                  <a:pt x="0" y="141757"/>
                </a:lnTo>
                <a:lnTo>
                  <a:pt x="141758" y="141757"/>
                </a:lnTo>
                <a:lnTo>
                  <a:pt x="141758" y="0"/>
                </a:lnTo>
                <a:lnTo>
                  <a:pt x="205613" y="0"/>
                </a:lnTo>
                <a:lnTo>
                  <a:pt x="205613" y="141757"/>
                </a:lnTo>
                <a:lnTo>
                  <a:pt x="347371" y="141757"/>
                </a:lnTo>
                <a:lnTo>
                  <a:pt x="347371" y="205828"/>
                </a:lnTo>
                <a:lnTo>
                  <a:pt x="205613" y="205828"/>
                </a:lnTo>
                <a:lnTo>
                  <a:pt x="205613" y="347586"/>
                </a:lnTo>
                <a:lnTo>
                  <a:pt x="141758" y="347586"/>
                </a:lnTo>
                <a:lnTo>
                  <a:pt x="141758" y="205828"/>
                </a:lnTo>
                <a:lnTo>
                  <a:pt x="0" y="20582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6210300" y="62738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165850" y="62293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027464" y="6546380"/>
            <a:ext cx="347371" cy="63842"/>
          </a:xfrm>
          <a:custGeom>
            <a:avLst/>
            <a:gdLst>
              <a:gd name="connsiteX0" fmla="*/ 0 w 347371"/>
              <a:gd name="connsiteY0" fmla="*/ 63842 h 63842"/>
              <a:gd name="connsiteX1" fmla="*/ 0 w 347371"/>
              <a:gd name="connsiteY1" fmla="*/ 0 h 63842"/>
              <a:gd name="connsiteX2" fmla="*/ 347371 w 347371"/>
              <a:gd name="connsiteY2" fmla="*/ 0 h 63842"/>
              <a:gd name="connsiteX3" fmla="*/ 347371 w 347371"/>
              <a:gd name="connsiteY3" fmla="*/ 63842 h 63842"/>
              <a:gd name="connsiteX4" fmla="*/ 0 w 347371"/>
              <a:gd name="connsiteY4" fmla="*/ 63842 h 638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3842">
                <a:moveTo>
                  <a:pt x="0" y="63842"/>
                </a:moveTo>
                <a:lnTo>
                  <a:pt x="0" y="0"/>
                </a:lnTo>
                <a:lnTo>
                  <a:pt x="347371" y="0"/>
                </a:lnTo>
                <a:lnTo>
                  <a:pt x="347371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027464" y="6729209"/>
            <a:ext cx="347371" cy="64071"/>
          </a:xfrm>
          <a:custGeom>
            <a:avLst/>
            <a:gdLst>
              <a:gd name="connsiteX0" fmla="*/ 0 w 347371"/>
              <a:gd name="connsiteY0" fmla="*/ 64071 h 64071"/>
              <a:gd name="connsiteX1" fmla="*/ 0 w 347371"/>
              <a:gd name="connsiteY1" fmla="*/ 0 h 64071"/>
              <a:gd name="connsiteX2" fmla="*/ 347371 w 347371"/>
              <a:gd name="connsiteY2" fmla="*/ 0 h 64071"/>
              <a:gd name="connsiteX3" fmla="*/ 347371 w 347371"/>
              <a:gd name="connsiteY3" fmla="*/ 64071 h 64071"/>
              <a:gd name="connsiteX4" fmla="*/ 0 w 347371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4071">
                <a:moveTo>
                  <a:pt x="0" y="64071"/>
                </a:moveTo>
                <a:lnTo>
                  <a:pt x="0" y="0"/>
                </a:lnTo>
                <a:lnTo>
                  <a:pt x="347371" y="0"/>
                </a:lnTo>
                <a:lnTo>
                  <a:pt x="347371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9677400" y="62738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9632950" y="62293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8000" y="3276600"/>
            <a:ext cx="1016000" cy="4826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54600" y="3302000"/>
            <a:ext cx="1422400" cy="3302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92300" y="6210300"/>
            <a:ext cx="4025900" cy="8001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92900" y="6527800"/>
            <a:ext cx="1422400" cy="3302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350500" y="6464300"/>
            <a:ext cx="1016000" cy="482600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300" y="4102100"/>
            <a:ext cx="11201400" cy="6858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900" y="5092700"/>
            <a:ext cx="10998200" cy="7112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073400" y="6311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028950" y="6267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073400" y="4762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028950" y="47180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714500" y="7848596"/>
            <a:ext cx="838203" cy="838202"/>
          </a:xfrm>
          <a:custGeom>
            <a:avLst/>
            <a:gdLst>
              <a:gd name="connsiteX0" fmla="*/ 715454 w 838203"/>
              <a:gd name="connsiteY0" fmla="*/ 122748 h 838202"/>
              <a:gd name="connsiteX1" fmla="*/ 715454 w 838203"/>
              <a:gd name="connsiteY1" fmla="*/ 715450 h 838202"/>
              <a:gd name="connsiteX2" fmla="*/ 122758 w 838203"/>
              <a:gd name="connsiteY2" fmla="*/ 715450 h 838202"/>
              <a:gd name="connsiteX3" fmla="*/ 122758 w 838203"/>
              <a:gd name="connsiteY3" fmla="*/ 122748 h 838202"/>
              <a:gd name="connsiteX4" fmla="*/ 715454 w 838203"/>
              <a:gd name="connsiteY4" fmla="*/ 122748 h 838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2">
                <a:moveTo>
                  <a:pt x="715454" y="122748"/>
                </a:moveTo>
                <a:cubicBezTo>
                  <a:pt x="879119" y="286425"/>
                  <a:pt x="879119" y="551780"/>
                  <a:pt x="715454" y="715450"/>
                </a:cubicBezTo>
                <a:cubicBezTo>
                  <a:pt x="551776" y="879119"/>
                  <a:pt x="286423" y="879119"/>
                  <a:pt x="122758" y="715450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670050" y="78041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647899" y="7076516"/>
            <a:ext cx="763803" cy="763790"/>
          </a:xfrm>
          <a:custGeom>
            <a:avLst/>
            <a:gdLst>
              <a:gd name="connsiteX0" fmla="*/ 713003 w 763803"/>
              <a:gd name="connsiteY0" fmla="*/ 50800 h 763790"/>
              <a:gd name="connsiteX1" fmla="*/ 86728 w 763803"/>
              <a:gd name="connsiteY1" fmla="*/ 677074 h 763790"/>
              <a:gd name="connsiteX2" fmla="*/ 50800 w 763803"/>
              <a:gd name="connsiteY2" fmla="*/ 712990 h 7637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3803" h="763790">
                <a:moveTo>
                  <a:pt x="713003" y="50800"/>
                </a:moveTo>
                <a:lnTo>
                  <a:pt x="86728" y="677074"/>
                </a:lnTo>
                <a:lnTo>
                  <a:pt x="50800" y="71299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450338" y="7562697"/>
            <a:ext cx="475183" cy="475183"/>
          </a:xfrm>
          <a:custGeom>
            <a:avLst/>
            <a:gdLst>
              <a:gd name="connsiteX0" fmla="*/ 144195 w 475183"/>
              <a:gd name="connsiteY0" fmla="*/ 50800 h 475183"/>
              <a:gd name="connsiteX1" fmla="*/ 50800 w 475183"/>
              <a:gd name="connsiteY1" fmla="*/ 424383 h 475183"/>
              <a:gd name="connsiteX2" fmla="*/ 424383 w 475183"/>
              <a:gd name="connsiteY2" fmla="*/ 330987 h 475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183" h="475183">
                <a:moveTo>
                  <a:pt x="144195" y="50800"/>
                </a:moveTo>
                <a:lnTo>
                  <a:pt x="50800" y="424383"/>
                </a:lnTo>
                <a:lnTo>
                  <a:pt x="424383" y="330987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50338" y="7702791"/>
            <a:ext cx="335089" cy="335089"/>
          </a:xfrm>
          <a:custGeom>
            <a:avLst/>
            <a:gdLst>
              <a:gd name="connsiteX0" fmla="*/ 284289 w 335089"/>
              <a:gd name="connsiteY0" fmla="*/ 50800 h 335089"/>
              <a:gd name="connsiteX1" fmla="*/ 50800 w 335089"/>
              <a:gd name="connsiteY1" fmla="*/ 284289 h 335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089" h="335089">
                <a:moveTo>
                  <a:pt x="284289" y="50800"/>
                </a:moveTo>
                <a:lnTo>
                  <a:pt x="50800" y="28428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41700" y="55118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243579" y="58341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41700" y="58341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073400" y="32765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028950" y="32321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41700" y="40259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243579" y="43482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441700" y="43482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293100" y="33020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248650" y="32575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614463" y="360633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614463" y="37891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927600" y="33020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83150" y="32575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252264" y="361268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252264" y="37955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383953" y="652254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3 h 392607"/>
              <a:gd name="connsiteX2" fmla="*/ 26796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3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3"/>
                </a:lnTo>
                <a:lnTo>
                  <a:pt x="26796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3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1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377184" y="49716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3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7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7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3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50" y="61023"/>
                  <a:pt x="112966" y="61023"/>
                </a:cubicBezTo>
                <a:cubicBezTo>
                  <a:pt x="98234" y="61023"/>
                  <a:pt x="87071" y="62204"/>
                  <a:pt x="79476" y="64732"/>
                </a:cubicBezTo>
                <a:cubicBezTo>
                  <a:pt x="72034" y="67119"/>
                  <a:pt x="67563" y="69799"/>
                  <a:pt x="66077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49" y="0"/>
                  <a:pt x="189902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3393516" y="3511105"/>
            <a:ext cx="257175" cy="408381"/>
          </a:xfrm>
          <a:custGeom>
            <a:avLst/>
            <a:gdLst>
              <a:gd name="connsiteX0" fmla="*/ 77393 w 257175"/>
              <a:gd name="connsiteY0" fmla="*/ 173088 h 408381"/>
              <a:gd name="connsiteX1" fmla="*/ 140195 w 257175"/>
              <a:gd name="connsiteY1" fmla="*/ 173088 h 408381"/>
              <a:gd name="connsiteX2" fmla="*/ 176809 w 257175"/>
              <a:gd name="connsiteY2" fmla="*/ 107899 h 408381"/>
              <a:gd name="connsiteX3" fmla="*/ 123672 w 257175"/>
              <a:gd name="connsiteY3" fmla="*/ 61023 h 408381"/>
              <a:gd name="connsiteX4" fmla="*/ 91084 w 257175"/>
              <a:gd name="connsiteY4" fmla="*/ 65328 h 408381"/>
              <a:gd name="connsiteX5" fmla="*/ 75755 w 257175"/>
              <a:gd name="connsiteY5" fmla="*/ 74117 h 408381"/>
              <a:gd name="connsiteX6" fmla="*/ 73672 w 257175"/>
              <a:gd name="connsiteY6" fmla="*/ 88404 h 408381"/>
              <a:gd name="connsiteX7" fmla="*/ 73672 w 257175"/>
              <a:gd name="connsiteY7" fmla="*/ 132308 h 408381"/>
              <a:gd name="connsiteX8" fmla="*/ 11607 w 257175"/>
              <a:gd name="connsiteY8" fmla="*/ 127990 h 408381"/>
              <a:gd name="connsiteX9" fmla="*/ 11607 w 257175"/>
              <a:gd name="connsiteY9" fmla="*/ 30505 h 408381"/>
              <a:gd name="connsiteX10" fmla="*/ 132156 w 257175"/>
              <a:gd name="connsiteY10" fmla="*/ 0 h 408381"/>
              <a:gd name="connsiteX11" fmla="*/ 221450 w 257175"/>
              <a:gd name="connsiteY11" fmla="*/ 27089 h 408381"/>
              <a:gd name="connsiteX12" fmla="*/ 251066 w 257175"/>
              <a:gd name="connsiteY12" fmla="*/ 97485 h 408381"/>
              <a:gd name="connsiteX13" fmla="*/ 235889 w 257175"/>
              <a:gd name="connsiteY13" fmla="*/ 155079 h 408381"/>
              <a:gd name="connsiteX14" fmla="*/ 195707 w 257175"/>
              <a:gd name="connsiteY14" fmla="*/ 196900 h 408381"/>
              <a:gd name="connsiteX15" fmla="*/ 257175 w 257175"/>
              <a:gd name="connsiteY15" fmla="*/ 283514 h 408381"/>
              <a:gd name="connsiteX16" fmla="*/ 222351 w 257175"/>
              <a:gd name="connsiteY16" fmla="*/ 374002 h 408381"/>
              <a:gd name="connsiteX17" fmla="*/ 119507 w 257175"/>
              <a:gd name="connsiteY17" fmla="*/ 408381 h 408381"/>
              <a:gd name="connsiteX18" fmla="*/ 52679 w 257175"/>
              <a:gd name="connsiteY18" fmla="*/ 399300 h 408381"/>
              <a:gd name="connsiteX19" fmla="*/ 0 w 257175"/>
              <a:gd name="connsiteY19" fmla="*/ 377875 h 408381"/>
              <a:gd name="connsiteX20" fmla="*/ 21285 w 257175"/>
              <a:gd name="connsiteY20" fmla="*/ 319976 h 408381"/>
              <a:gd name="connsiteX21" fmla="*/ 116979 w 257175"/>
              <a:gd name="connsiteY21" fmla="*/ 346913 h 408381"/>
              <a:gd name="connsiteX22" fmla="*/ 183502 w 257175"/>
              <a:gd name="connsiteY22" fmla="*/ 287680 h 408381"/>
              <a:gd name="connsiteX23" fmla="*/ 163258 w 257175"/>
              <a:gd name="connsiteY23" fmla="*/ 242887 h 408381"/>
              <a:gd name="connsiteX24" fmla="*/ 95097 w 257175"/>
              <a:gd name="connsiteY24" fmla="*/ 228600 h 408381"/>
              <a:gd name="connsiteX25" fmla="*/ 71882 w 257175"/>
              <a:gd name="connsiteY25" fmla="*/ 228600 h 408381"/>
              <a:gd name="connsiteX26" fmla="*/ 77393 w 257175"/>
              <a:gd name="connsiteY26" fmla="*/ 173088 h 40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57175" h="408381">
                <a:moveTo>
                  <a:pt x="77393" y="173088"/>
                </a:moveTo>
                <a:lnTo>
                  <a:pt x="140195" y="173088"/>
                </a:lnTo>
                <a:cubicBezTo>
                  <a:pt x="164604" y="157759"/>
                  <a:pt x="176809" y="136029"/>
                  <a:pt x="176809" y="107899"/>
                </a:cubicBezTo>
                <a:cubicBezTo>
                  <a:pt x="176809" y="76644"/>
                  <a:pt x="159093" y="61023"/>
                  <a:pt x="123672" y="61023"/>
                </a:cubicBezTo>
                <a:cubicBezTo>
                  <a:pt x="110731" y="61023"/>
                  <a:pt x="99860" y="62357"/>
                  <a:pt x="91084" y="65328"/>
                </a:cubicBezTo>
                <a:cubicBezTo>
                  <a:pt x="82448" y="68008"/>
                  <a:pt x="77241" y="70992"/>
                  <a:pt x="75755" y="74117"/>
                </a:cubicBezTo>
                <a:cubicBezTo>
                  <a:pt x="74409" y="77089"/>
                  <a:pt x="73672" y="81851"/>
                  <a:pt x="73672" y="88404"/>
                </a:cubicBezTo>
                <a:lnTo>
                  <a:pt x="73672" y="132308"/>
                </a:lnTo>
                <a:lnTo>
                  <a:pt x="11607" y="127990"/>
                </a:lnTo>
                <a:lnTo>
                  <a:pt x="11607" y="30505"/>
                </a:lnTo>
                <a:cubicBezTo>
                  <a:pt x="52082" y="10261"/>
                  <a:pt x="92265" y="0"/>
                  <a:pt x="132156" y="0"/>
                </a:cubicBezTo>
                <a:cubicBezTo>
                  <a:pt x="172046" y="0"/>
                  <a:pt x="201803" y="8928"/>
                  <a:pt x="221450" y="27089"/>
                </a:cubicBezTo>
                <a:cubicBezTo>
                  <a:pt x="241096" y="45097"/>
                  <a:pt x="251066" y="68605"/>
                  <a:pt x="251066" y="97485"/>
                </a:cubicBezTo>
                <a:cubicBezTo>
                  <a:pt x="251066" y="118617"/>
                  <a:pt x="246011" y="137807"/>
                  <a:pt x="235889" y="155079"/>
                </a:cubicBezTo>
                <a:cubicBezTo>
                  <a:pt x="225768" y="172339"/>
                  <a:pt x="212369" y="186182"/>
                  <a:pt x="195707" y="196900"/>
                </a:cubicBezTo>
                <a:cubicBezTo>
                  <a:pt x="236639" y="209842"/>
                  <a:pt x="257175" y="238721"/>
                  <a:pt x="257175" y="283514"/>
                </a:cubicBezTo>
                <a:cubicBezTo>
                  <a:pt x="257175" y="320725"/>
                  <a:pt x="245567" y="350939"/>
                  <a:pt x="222351" y="374002"/>
                </a:cubicBezTo>
                <a:cubicBezTo>
                  <a:pt x="199275" y="396925"/>
                  <a:pt x="165049" y="408381"/>
                  <a:pt x="119507" y="408381"/>
                </a:cubicBezTo>
                <a:cubicBezTo>
                  <a:pt x="97180" y="408381"/>
                  <a:pt x="74853" y="405409"/>
                  <a:pt x="52679" y="399300"/>
                </a:cubicBezTo>
                <a:cubicBezTo>
                  <a:pt x="30657" y="393204"/>
                  <a:pt x="13093" y="386054"/>
                  <a:pt x="0" y="377875"/>
                </a:cubicBezTo>
                <a:lnTo>
                  <a:pt x="21285" y="319976"/>
                </a:lnTo>
                <a:cubicBezTo>
                  <a:pt x="53428" y="337832"/>
                  <a:pt x="85280" y="346913"/>
                  <a:pt x="116979" y="346913"/>
                </a:cubicBezTo>
                <a:cubicBezTo>
                  <a:pt x="161328" y="346913"/>
                  <a:pt x="183502" y="327266"/>
                  <a:pt x="183502" y="287680"/>
                </a:cubicBezTo>
                <a:cubicBezTo>
                  <a:pt x="183502" y="267436"/>
                  <a:pt x="176809" y="252412"/>
                  <a:pt x="163258" y="242887"/>
                </a:cubicBezTo>
                <a:cubicBezTo>
                  <a:pt x="149872" y="233362"/>
                  <a:pt x="127241" y="228600"/>
                  <a:pt x="95097" y="228600"/>
                </a:cubicBezTo>
                <a:lnTo>
                  <a:pt x="71882" y="228600"/>
                </a:lnTo>
                <a:lnTo>
                  <a:pt x="77393" y="173088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3632200" y="78486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89"/>
                  <a:pt x="85289" y="0"/>
                  <a:pt x="190500" y="0"/>
                </a:cubicBezTo>
                <a:lnTo>
                  <a:pt x="2159000" y="0"/>
                </a:lnTo>
                <a:cubicBezTo>
                  <a:pt x="2264210" y="0"/>
                  <a:pt x="2349500" y="85289"/>
                  <a:pt x="2349500" y="190500"/>
                </a:cubicBezTo>
                <a:lnTo>
                  <a:pt x="2349500" y="596900"/>
                </a:lnTo>
                <a:cubicBezTo>
                  <a:pt x="2349500" y="702110"/>
                  <a:pt x="2264210" y="787400"/>
                  <a:pt x="2159000" y="787400"/>
                </a:cubicBezTo>
                <a:lnTo>
                  <a:pt x="190500" y="787400"/>
                </a:lnTo>
                <a:cubicBezTo>
                  <a:pt x="85289" y="787400"/>
                  <a:pt x="0" y="702109"/>
                  <a:pt x="0" y="596900"/>
                </a:cubicBezTo>
              </a:path>
            </a:pathLst>
          </a:custGeom>
          <a:solidFill>
            <a:srgbClr val="BDBD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3587750" y="78041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39"/>
                  <a:pt x="129739" y="44450"/>
                  <a:pt x="234950" y="44450"/>
                </a:cubicBezTo>
                <a:lnTo>
                  <a:pt x="2203450" y="44450"/>
                </a:lnTo>
                <a:cubicBezTo>
                  <a:pt x="2308660" y="44450"/>
                  <a:pt x="2393950" y="129739"/>
                  <a:pt x="2393950" y="234950"/>
                </a:cubicBezTo>
                <a:lnTo>
                  <a:pt x="2393950" y="641350"/>
                </a:lnTo>
                <a:cubicBezTo>
                  <a:pt x="2393950" y="746560"/>
                  <a:pt x="2308660" y="831850"/>
                  <a:pt x="2203450" y="831850"/>
                </a:cubicBezTo>
                <a:lnTo>
                  <a:pt x="234950" y="831850"/>
                </a:lnTo>
                <a:cubicBezTo>
                  <a:pt x="129739" y="831850"/>
                  <a:pt x="44450" y="746559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5572455" y="4398988"/>
            <a:ext cx="3337941" cy="3318116"/>
          </a:xfrm>
          <a:custGeom>
            <a:avLst/>
            <a:gdLst>
              <a:gd name="connsiteX0" fmla="*/ 3274441 w 3337941"/>
              <a:gd name="connsiteY0" fmla="*/ 63500 h 3318116"/>
              <a:gd name="connsiteX1" fmla="*/ 3229406 w 3337941"/>
              <a:gd name="connsiteY1" fmla="*/ 108267 h 3318116"/>
              <a:gd name="connsiteX2" fmla="*/ 63500 w 3337941"/>
              <a:gd name="connsiteY2" fmla="*/ 3254616 h 33181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337941" h="3318116">
                <a:moveTo>
                  <a:pt x="3274441" y="63500"/>
                </a:moveTo>
                <a:lnTo>
                  <a:pt x="3229406" y="108267"/>
                </a:lnTo>
                <a:lnTo>
                  <a:pt x="63500" y="3254616"/>
                </a:lnTo>
              </a:path>
            </a:pathLst>
          </a:custGeom>
          <a:ln w="1270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8629980" y="4163479"/>
            <a:ext cx="517791" cy="516725"/>
          </a:xfrm>
          <a:custGeom>
            <a:avLst/>
            <a:gdLst>
              <a:gd name="connsiteX0" fmla="*/ 343763 w 517791"/>
              <a:gd name="connsiteY0" fmla="*/ 516724 h 516725"/>
              <a:gd name="connsiteX1" fmla="*/ 517791 w 517791"/>
              <a:gd name="connsiteY1" fmla="*/ 0 h 516725"/>
              <a:gd name="connsiteX2" fmla="*/ 0 w 517791"/>
              <a:gd name="connsiteY2" fmla="*/ 170814 h 516725"/>
              <a:gd name="connsiteX3" fmla="*/ 343763 w 517791"/>
              <a:gd name="connsiteY3" fmla="*/ 516724 h 516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17791" h="516725">
                <a:moveTo>
                  <a:pt x="343763" y="516724"/>
                </a:moveTo>
                <a:lnTo>
                  <a:pt x="517791" y="0"/>
                </a:lnTo>
                <a:lnTo>
                  <a:pt x="0" y="170814"/>
                </a:lnTo>
                <a:lnTo>
                  <a:pt x="343763" y="516724"/>
                </a:lnTo>
              </a:path>
            </a:pathLst>
          </a:custGeom>
          <a:solidFill>
            <a:srgbClr val="E4FF5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500" y="1028700"/>
            <a:ext cx="12052300" cy="609600"/>
          </a:xfrm>
          <a:prstGeom prst="rect">
            <a:avLst/>
          </a:prstGeom>
          <a:noFill/>
        </p:spPr>
      </p:pic>
      <p:pic>
        <p:nvPicPr>
          <p:cNvPr id="102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0500" y="1816100"/>
            <a:ext cx="9791700" cy="584200"/>
          </a:xfrm>
          <a:prstGeom prst="rect">
            <a:avLst/>
          </a:prstGeom>
          <a:noFill/>
        </p:spPr>
      </p:pic>
      <p:pic>
        <p:nvPicPr>
          <p:cNvPr id="103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00700" y="3492500"/>
            <a:ext cx="1016000" cy="482600"/>
          </a:xfrm>
          <a:prstGeom prst="rect">
            <a:avLst/>
          </a:prstGeom>
          <a:noFill/>
        </p:spPr>
      </p:pic>
      <p:pic>
        <p:nvPicPr>
          <p:cNvPr id="103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75700" y="3556000"/>
            <a:ext cx="1422400" cy="330200"/>
          </a:xfrm>
          <a:prstGeom prst="rect">
            <a:avLst/>
          </a:prstGeom>
          <a:noFill/>
        </p:spPr>
      </p:pic>
      <p:pic>
        <p:nvPicPr>
          <p:cNvPr id="1032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912100" y="6261100"/>
            <a:ext cx="2349500" cy="774700"/>
          </a:xfrm>
          <a:prstGeom prst="rect">
            <a:avLst/>
          </a:prstGeom>
          <a:noFill/>
        </p:spPr>
      </p:pic>
      <p:sp>
        <p:nvSpPr>
          <p:cNvPr id="41" name="TextBox 40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A9E5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3300" y="4483100"/>
            <a:ext cx="3086100" cy="9525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6100" y="4483100"/>
            <a:ext cx="7493000" cy="9017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581950" y="-101600"/>
            <a:ext cx="203200" cy="9956800"/>
          </a:xfrm>
          <a:custGeom>
            <a:avLst/>
            <a:gdLst>
              <a:gd name="connsiteX0" fmla="*/ 101600 w 203200"/>
              <a:gd name="connsiteY0" fmla="*/ 9855200 h 9956800"/>
              <a:gd name="connsiteX1" fmla="*/ 101600 w 203200"/>
              <a:gd name="connsiteY1" fmla="*/ 101600 h 9956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9956800">
                <a:moveTo>
                  <a:pt x="101600" y="9855200"/>
                </a:moveTo>
                <a:lnTo>
                  <a:pt x="101600" y="101600"/>
                </a:lnTo>
              </a:path>
            </a:pathLst>
          </a:custGeom>
          <a:ln w="2032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295399" y="6527796"/>
            <a:ext cx="774703" cy="774706"/>
          </a:xfrm>
          <a:custGeom>
            <a:avLst/>
            <a:gdLst>
              <a:gd name="connsiteX0" fmla="*/ 661251 w 774703"/>
              <a:gd name="connsiteY0" fmla="*/ 113451 h 774706"/>
              <a:gd name="connsiteX1" fmla="*/ 661251 w 774703"/>
              <a:gd name="connsiteY1" fmla="*/ 661254 h 774706"/>
              <a:gd name="connsiteX2" fmla="*/ 113449 w 774703"/>
              <a:gd name="connsiteY2" fmla="*/ 661254 h 774706"/>
              <a:gd name="connsiteX3" fmla="*/ 113449 w 774703"/>
              <a:gd name="connsiteY3" fmla="*/ 113451 h 774706"/>
              <a:gd name="connsiteX4" fmla="*/ 661251 w 774703"/>
              <a:gd name="connsiteY4" fmla="*/ 113451 h 7747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4703" h="774706">
                <a:moveTo>
                  <a:pt x="661251" y="113451"/>
                </a:moveTo>
                <a:cubicBezTo>
                  <a:pt x="812520" y="264721"/>
                  <a:pt x="812520" y="509984"/>
                  <a:pt x="661251" y="661254"/>
                </a:cubicBezTo>
                <a:cubicBezTo>
                  <a:pt x="509981" y="812524"/>
                  <a:pt x="264719" y="812524"/>
                  <a:pt x="113449" y="661254"/>
                </a:cubicBezTo>
                <a:cubicBezTo>
                  <a:pt x="-37816" y="509984"/>
                  <a:pt x="-37816" y="264721"/>
                  <a:pt x="113449" y="113451"/>
                </a:cubicBezTo>
                <a:cubicBezTo>
                  <a:pt x="264719" y="-37817"/>
                  <a:pt x="509981" y="-37817"/>
                  <a:pt x="661251" y="11345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601393" y="4824806"/>
            <a:ext cx="1356512" cy="2356383"/>
          </a:xfrm>
          <a:custGeom>
            <a:avLst/>
            <a:gdLst>
              <a:gd name="connsiteX0" fmla="*/ 101600 w 1356512"/>
              <a:gd name="connsiteY0" fmla="*/ 2254783 h 2356383"/>
              <a:gd name="connsiteX1" fmla="*/ 1254912 w 1356512"/>
              <a:gd name="connsiteY1" fmla="*/ 101600 h 23563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56512" h="2356383">
                <a:moveTo>
                  <a:pt x="101600" y="2254783"/>
                </a:moveTo>
                <a:lnTo>
                  <a:pt x="1254912" y="101600"/>
                </a:lnTo>
              </a:path>
            </a:pathLst>
          </a:custGeom>
          <a:ln w="2032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565396" y="4483096"/>
            <a:ext cx="774706" cy="774706"/>
          </a:xfrm>
          <a:custGeom>
            <a:avLst/>
            <a:gdLst>
              <a:gd name="connsiteX0" fmla="*/ 661254 w 774706"/>
              <a:gd name="connsiteY0" fmla="*/ 113452 h 774706"/>
              <a:gd name="connsiteX1" fmla="*/ 661254 w 774706"/>
              <a:gd name="connsiteY1" fmla="*/ 661253 h 774706"/>
              <a:gd name="connsiteX2" fmla="*/ 113452 w 774706"/>
              <a:gd name="connsiteY2" fmla="*/ 661253 h 774706"/>
              <a:gd name="connsiteX3" fmla="*/ 113452 w 774706"/>
              <a:gd name="connsiteY3" fmla="*/ 113452 h 774706"/>
              <a:gd name="connsiteX4" fmla="*/ 661254 w 774706"/>
              <a:gd name="connsiteY4" fmla="*/ 113452 h 7747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4706" h="774706">
                <a:moveTo>
                  <a:pt x="661254" y="113452"/>
                </a:moveTo>
                <a:cubicBezTo>
                  <a:pt x="812523" y="264721"/>
                  <a:pt x="812523" y="509984"/>
                  <a:pt x="661254" y="661253"/>
                </a:cubicBezTo>
                <a:cubicBezTo>
                  <a:pt x="509984" y="812523"/>
                  <a:pt x="264721" y="812523"/>
                  <a:pt x="113452" y="661253"/>
                </a:cubicBezTo>
                <a:cubicBezTo>
                  <a:pt x="-37817" y="509984"/>
                  <a:pt x="-37817" y="264721"/>
                  <a:pt x="113452" y="113452"/>
                </a:cubicBezTo>
                <a:cubicBezTo>
                  <a:pt x="264721" y="-37817"/>
                  <a:pt x="509984" y="-37817"/>
                  <a:pt x="661254" y="11345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03500" y="3086100"/>
            <a:ext cx="3632200" cy="8636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67500" y="3200400"/>
            <a:ext cx="558800" cy="7366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56500" y="3009900"/>
            <a:ext cx="3822700" cy="9398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83500" y="6756400"/>
            <a:ext cx="4813300" cy="29972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A9E5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2400" y="3848100"/>
            <a:ext cx="2819400" cy="3556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445000"/>
            <a:ext cx="12001500" cy="1041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E0D9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009763" y="4226166"/>
            <a:ext cx="447623" cy="440575"/>
          </a:xfrm>
          <a:custGeom>
            <a:avLst/>
            <a:gdLst>
              <a:gd name="connsiteX0" fmla="*/ 222580 w 447623"/>
              <a:gd name="connsiteY0" fmla="*/ 440575 h 440575"/>
              <a:gd name="connsiteX1" fmla="*/ 0 w 447623"/>
              <a:gd name="connsiteY1" fmla="*/ 217715 h 440575"/>
              <a:gd name="connsiteX2" fmla="*/ 222580 w 447623"/>
              <a:gd name="connsiteY2" fmla="*/ 0 h 440575"/>
              <a:gd name="connsiteX3" fmla="*/ 447623 w 447623"/>
              <a:gd name="connsiteY3" fmla="*/ 217715 h 440575"/>
              <a:gd name="connsiteX4" fmla="*/ 222580 w 447623"/>
              <a:gd name="connsiteY4" fmla="*/ 440575 h 440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7623" h="440575">
                <a:moveTo>
                  <a:pt x="222580" y="440575"/>
                </a:moveTo>
                <a:cubicBezTo>
                  <a:pt x="81571" y="440575"/>
                  <a:pt x="0" y="358838"/>
                  <a:pt x="0" y="217715"/>
                </a:cubicBezTo>
                <a:cubicBezTo>
                  <a:pt x="0" y="76784"/>
                  <a:pt x="81571" y="0"/>
                  <a:pt x="222580" y="0"/>
                </a:cubicBezTo>
                <a:cubicBezTo>
                  <a:pt x="366014" y="0"/>
                  <a:pt x="447623" y="76784"/>
                  <a:pt x="447623" y="217715"/>
                </a:cubicBezTo>
                <a:cubicBezTo>
                  <a:pt x="447623" y="358838"/>
                  <a:pt x="366014" y="440575"/>
                  <a:pt x="222580" y="440575"/>
                </a:cubicBezTo>
              </a:path>
            </a:pathLst>
          </a:custGeom>
          <a:solidFill>
            <a:srgbClr val="3527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913255" y="4864747"/>
            <a:ext cx="704875" cy="1289265"/>
          </a:xfrm>
          <a:custGeom>
            <a:avLst/>
            <a:gdLst>
              <a:gd name="connsiteX0" fmla="*/ 0 w 704875"/>
              <a:gd name="connsiteY0" fmla="*/ 1289265 h 1289265"/>
              <a:gd name="connsiteX1" fmla="*/ 0 w 704875"/>
              <a:gd name="connsiteY1" fmla="*/ 1093851 h 1289265"/>
              <a:gd name="connsiteX2" fmla="*/ 126174 w 704875"/>
              <a:gd name="connsiteY2" fmla="*/ 1076591 h 1289265"/>
              <a:gd name="connsiteX3" fmla="*/ 165722 w 704875"/>
              <a:gd name="connsiteY3" fmla="*/ 1026998 h 1289265"/>
              <a:gd name="connsiteX4" fmla="*/ 165722 w 704875"/>
              <a:gd name="connsiteY4" fmla="*/ 299377 h 1289265"/>
              <a:gd name="connsiteX5" fmla="*/ 133527 w 704875"/>
              <a:gd name="connsiteY5" fmla="*/ 247459 h 1289265"/>
              <a:gd name="connsiteX6" fmla="*/ 0 w 704875"/>
              <a:gd name="connsiteY6" fmla="*/ 200393 h 1289265"/>
              <a:gd name="connsiteX7" fmla="*/ 27202 w 704875"/>
              <a:gd name="connsiteY7" fmla="*/ 0 h 1289265"/>
              <a:gd name="connsiteX8" fmla="*/ 539165 w 704875"/>
              <a:gd name="connsiteY8" fmla="*/ 0 h 1289265"/>
              <a:gd name="connsiteX9" fmla="*/ 539165 w 704875"/>
              <a:gd name="connsiteY9" fmla="*/ 1026998 h 1289265"/>
              <a:gd name="connsiteX10" fmla="*/ 578739 w 704875"/>
              <a:gd name="connsiteY10" fmla="*/ 1076591 h 1289265"/>
              <a:gd name="connsiteX11" fmla="*/ 704875 w 704875"/>
              <a:gd name="connsiteY11" fmla="*/ 1093851 h 1289265"/>
              <a:gd name="connsiteX12" fmla="*/ 704875 w 704875"/>
              <a:gd name="connsiteY12" fmla="*/ 1289265 h 1289265"/>
              <a:gd name="connsiteX13" fmla="*/ 0 w 704875"/>
              <a:gd name="connsiteY13" fmla="*/ 1289265 h 12892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704875" h="1289265">
                <a:moveTo>
                  <a:pt x="0" y="1289265"/>
                </a:moveTo>
                <a:lnTo>
                  <a:pt x="0" y="1093851"/>
                </a:lnTo>
                <a:lnTo>
                  <a:pt x="126174" y="1076591"/>
                </a:lnTo>
                <a:cubicBezTo>
                  <a:pt x="160807" y="1071588"/>
                  <a:pt x="165722" y="1064196"/>
                  <a:pt x="165722" y="1026998"/>
                </a:cubicBezTo>
                <a:lnTo>
                  <a:pt x="165722" y="299377"/>
                </a:lnTo>
                <a:cubicBezTo>
                  <a:pt x="165722" y="272224"/>
                  <a:pt x="158330" y="254825"/>
                  <a:pt x="133527" y="247459"/>
                </a:cubicBezTo>
                <a:lnTo>
                  <a:pt x="0" y="200393"/>
                </a:lnTo>
                <a:lnTo>
                  <a:pt x="27202" y="0"/>
                </a:lnTo>
                <a:lnTo>
                  <a:pt x="539165" y="0"/>
                </a:lnTo>
                <a:lnTo>
                  <a:pt x="539165" y="1026998"/>
                </a:lnTo>
                <a:cubicBezTo>
                  <a:pt x="539165" y="1066672"/>
                  <a:pt x="541552" y="1071588"/>
                  <a:pt x="578739" y="1076591"/>
                </a:cubicBezTo>
                <a:lnTo>
                  <a:pt x="704875" y="1093851"/>
                </a:lnTo>
                <a:lnTo>
                  <a:pt x="704875" y="1289265"/>
                </a:lnTo>
                <a:lnTo>
                  <a:pt x="0" y="1289265"/>
                </a:lnTo>
              </a:path>
            </a:pathLst>
          </a:custGeom>
          <a:solidFill>
            <a:srgbClr val="3527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594432" y="4461713"/>
            <a:ext cx="1001649" cy="1695322"/>
          </a:xfrm>
          <a:custGeom>
            <a:avLst/>
            <a:gdLst>
              <a:gd name="connsiteX0" fmla="*/ 1001648 w 1001649"/>
              <a:gd name="connsiteY0" fmla="*/ 1596364 h 1695322"/>
              <a:gd name="connsiteX1" fmla="*/ 598461 w 1001649"/>
              <a:gd name="connsiteY1" fmla="*/ 1695322 h 1695322"/>
              <a:gd name="connsiteX2" fmla="*/ 192951 w 1001649"/>
              <a:gd name="connsiteY2" fmla="*/ 1296860 h 1695322"/>
              <a:gd name="connsiteX3" fmla="*/ 192951 w 1001649"/>
              <a:gd name="connsiteY3" fmla="*/ 648474 h 1695322"/>
              <a:gd name="connsiteX4" fmla="*/ 173088 w 1001649"/>
              <a:gd name="connsiteY4" fmla="*/ 623734 h 1695322"/>
              <a:gd name="connsiteX5" fmla="*/ 0 w 1001649"/>
              <a:gd name="connsiteY5" fmla="*/ 623734 h 1695322"/>
              <a:gd name="connsiteX6" fmla="*/ 0 w 1001649"/>
              <a:gd name="connsiteY6" fmla="*/ 403453 h 1695322"/>
              <a:gd name="connsiteX7" fmla="*/ 331381 w 1001649"/>
              <a:gd name="connsiteY7" fmla="*/ 0 h 1695322"/>
              <a:gd name="connsiteX8" fmla="*/ 566356 w 1001649"/>
              <a:gd name="connsiteY8" fmla="*/ 0 h 1695322"/>
              <a:gd name="connsiteX9" fmla="*/ 566356 w 1001649"/>
              <a:gd name="connsiteY9" fmla="*/ 351535 h 1695322"/>
              <a:gd name="connsiteX10" fmla="*/ 586155 w 1001649"/>
              <a:gd name="connsiteY10" fmla="*/ 376275 h 1695322"/>
              <a:gd name="connsiteX11" fmla="*/ 934822 w 1001649"/>
              <a:gd name="connsiteY11" fmla="*/ 376275 h 1695322"/>
              <a:gd name="connsiteX12" fmla="*/ 934822 w 1001649"/>
              <a:gd name="connsiteY12" fmla="*/ 623734 h 1695322"/>
              <a:gd name="connsiteX13" fmla="*/ 566356 w 1001649"/>
              <a:gd name="connsiteY13" fmla="*/ 623734 h 1695322"/>
              <a:gd name="connsiteX14" fmla="*/ 566356 w 1001649"/>
              <a:gd name="connsiteY14" fmla="*/ 1215186 h 1695322"/>
              <a:gd name="connsiteX15" fmla="*/ 734491 w 1001649"/>
              <a:gd name="connsiteY15" fmla="*/ 1418094 h 1695322"/>
              <a:gd name="connsiteX16" fmla="*/ 934822 w 1001649"/>
              <a:gd name="connsiteY16" fmla="*/ 1378534 h 1695322"/>
              <a:gd name="connsiteX17" fmla="*/ 1001648 w 1001649"/>
              <a:gd name="connsiteY17" fmla="*/ 1596364 h 16953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001649" h="1695322">
                <a:moveTo>
                  <a:pt x="1001648" y="1596364"/>
                </a:moveTo>
                <a:cubicBezTo>
                  <a:pt x="895260" y="1648281"/>
                  <a:pt x="739495" y="1695322"/>
                  <a:pt x="598461" y="1695322"/>
                </a:cubicBezTo>
                <a:cubicBezTo>
                  <a:pt x="304190" y="1695322"/>
                  <a:pt x="192951" y="1576654"/>
                  <a:pt x="192951" y="1296860"/>
                </a:cubicBezTo>
                <a:lnTo>
                  <a:pt x="192951" y="648474"/>
                </a:lnTo>
                <a:cubicBezTo>
                  <a:pt x="192951" y="633653"/>
                  <a:pt x="192951" y="623734"/>
                  <a:pt x="173088" y="623734"/>
                </a:cubicBezTo>
                <a:lnTo>
                  <a:pt x="0" y="623734"/>
                </a:lnTo>
                <a:lnTo>
                  <a:pt x="0" y="403453"/>
                </a:lnTo>
                <a:cubicBezTo>
                  <a:pt x="217690" y="378662"/>
                  <a:pt x="304190" y="269747"/>
                  <a:pt x="331381" y="0"/>
                </a:cubicBezTo>
                <a:lnTo>
                  <a:pt x="566356" y="0"/>
                </a:lnTo>
                <a:lnTo>
                  <a:pt x="566356" y="351535"/>
                </a:lnTo>
                <a:cubicBezTo>
                  <a:pt x="566356" y="368795"/>
                  <a:pt x="566356" y="376275"/>
                  <a:pt x="586155" y="376275"/>
                </a:cubicBezTo>
                <a:lnTo>
                  <a:pt x="934822" y="376275"/>
                </a:lnTo>
                <a:lnTo>
                  <a:pt x="934822" y="623734"/>
                </a:lnTo>
                <a:lnTo>
                  <a:pt x="566356" y="623734"/>
                </a:lnTo>
                <a:lnTo>
                  <a:pt x="566356" y="1215186"/>
                </a:lnTo>
                <a:cubicBezTo>
                  <a:pt x="566356" y="1361211"/>
                  <a:pt x="601027" y="1418094"/>
                  <a:pt x="734491" y="1418094"/>
                </a:cubicBezTo>
                <a:cubicBezTo>
                  <a:pt x="803821" y="1418094"/>
                  <a:pt x="875462" y="1400797"/>
                  <a:pt x="934822" y="1378534"/>
                </a:cubicBezTo>
                <a:lnTo>
                  <a:pt x="1001648" y="1596364"/>
                </a:lnTo>
              </a:path>
            </a:pathLst>
          </a:custGeom>
          <a:solidFill>
            <a:srgbClr val="3527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390906" y="4228210"/>
            <a:ext cx="2589787" cy="2591689"/>
          </a:xfrm>
          <a:custGeom>
            <a:avLst/>
            <a:gdLst>
              <a:gd name="connsiteX0" fmla="*/ 2540933 w 2589787"/>
              <a:gd name="connsiteY0" fmla="*/ 1180388 h 2591689"/>
              <a:gd name="connsiteX1" fmla="*/ 1410201 w 2589787"/>
              <a:gd name="connsiteY1" fmla="*/ 48882 h 2591689"/>
              <a:gd name="connsiteX2" fmla="*/ 1174350 w 2589787"/>
              <a:gd name="connsiteY2" fmla="*/ 48882 h 2591689"/>
              <a:gd name="connsiteX3" fmla="*/ 939552 w 2589787"/>
              <a:gd name="connsiteY3" fmla="*/ 283857 h 2591689"/>
              <a:gd name="connsiteX4" fmla="*/ 1237405 w 2589787"/>
              <a:gd name="connsiteY4" fmla="*/ 581939 h 2591689"/>
              <a:gd name="connsiteX5" fmla="*/ 1441177 w 2589787"/>
              <a:gd name="connsiteY5" fmla="*/ 629450 h 2591689"/>
              <a:gd name="connsiteX6" fmla="*/ 1488230 w 2589787"/>
              <a:gd name="connsiteY6" fmla="*/ 834631 h 2591689"/>
              <a:gd name="connsiteX7" fmla="*/ 1775288 w 2589787"/>
              <a:gd name="connsiteY7" fmla="*/ 1121892 h 2591689"/>
              <a:gd name="connsiteX8" fmla="*/ 1980330 w 2589787"/>
              <a:gd name="connsiteY8" fmla="*/ 1169047 h 2591689"/>
              <a:gd name="connsiteX9" fmla="*/ 1980330 w 2589787"/>
              <a:gd name="connsiteY9" fmla="*/ 1449882 h 2591689"/>
              <a:gd name="connsiteX10" fmla="*/ 1699609 w 2589787"/>
              <a:gd name="connsiteY10" fmla="*/ 1449882 h 2591689"/>
              <a:gd name="connsiteX11" fmla="*/ 1656416 w 2589787"/>
              <a:gd name="connsiteY11" fmla="*/ 1233881 h 2591689"/>
              <a:gd name="connsiteX12" fmla="*/ 1388713 w 2589787"/>
              <a:gd name="connsiteY12" fmla="*/ 965974 h 2591689"/>
              <a:gd name="connsiteX13" fmla="*/ 1388688 w 2589787"/>
              <a:gd name="connsiteY13" fmla="*/ 1670989 h 2591689"/>
              <a:gd name="connsiteX14" fmla="*/ 1441177 w 2589787"/>
              <a:gd name="connsiteY14" fmla="*/ 1708543 h 2591689"/>
              <a:gd name="connsiteX15" fmla="*/ 1441177 w 2589787"/>
              <a:gd name="connsiteY15" fmla="*/ 1989454 h 2591689"/>
              <a:gd name="connsiteX16" fmla="*/ 1160545 w 2589787"/>
              <a:gd name="connsiteY16" fmla="*/ 1989454 h 2591689"/>
              <a:gd name="connsiteX17" fmla="*/ 1160545 w 2589787"/>
              <a:gd name="connsiteY17" fmla="*/ 1708543 h 2591689"/>
              <a:gd name="connsiteX18" fmla="*/ 1225505 w 2589787"/>
              <a:gd name="connsiteY18" fmla="*/ 1665211 h 2591689"/>
              <a:gd name="connsiteX19" fmla="*/ 1225505 w 2589787"/>
              <a:gd name="connsiteY19" fmla="*/ 953630 h 2591689"/>
              <a:gd name="connsiteX20" fmla="*/ 1160545 w 2589787"/>
              <a:gd name="connsiteY20" fmla="*/ 910297 h 2591689"/>
              <a:gd name="connsiteX21" fmla="*/ 1117771 w 2589787"/>
              <a:gd name="connsiteY21" fmla="*/ 693178 h 2591689"/>
              <a:gd name="connsiteX22" fmla="*/ 824185 w 2589787"/>
              <a:gd name="connsiteY22" fmla="*/ 399313 h 2591689"/>
              <a:gd name="connsiteX23" fmla="*/ 48863 w 2589787"/>
              <a:gd name="connsiteY23" fmla="*/ 1175156 h 2591689"/>
              <a:gd name="connsiteX24" fmla="*/ 48863 w 2589787"/>
              <a:gd name="connsiteY24" fmla="*/ 1411274 h 2591689"/>
              <a:gd name="connsiteX25" fmla="*/ 1179607 w 2589787"/>
              <a:gd name="connsiteY25" fmla="*/ 2542806 h 2591689"/>
              <a:gd name="connsiteX26" fmla="*/ 1415484 w 2589787"/>
              <a:gd name="connsiteY26" fmla="*/ 2542806 h 2591689"/>
              <a:gd name="connsiteX27" fmla="*/ 2540933 w 2589787"/>
              <a:gd name="connsiteY27" fmla="*/ 1416532 h 2591689"/>
              <a:gd name="connsiteX28" fmla="*/ 2540933 w 2589787"/>
              <a:gd name="connsiteY28" fmla="*/ 1180388 h 25916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2589787" h="2591689">
                <a:moveTo>
                  <a:pt x="2540933" y="1180388"/>
                </a:moveTo>
                <a:lnTo>
                  <a:pt x="1410201" y="48882"/>
                </a:lnTo>
                <a:cubicBezTo>
                  <a:pt x="1345126" y="-16293"/>
                  <a:pt x="1239513" y="-16293"/>
                  <a:pt x="1174350" y="48882"/>
                </a:cubicBezTo>
                <a:lnTo>
                  <a:pt x="939552" y="283857"/>
                </a:lnTo>
                <a:lnTo>
                  <a:pt x="1237405" y="581939"/>
                </a:lnTo>
                <a:cubicBezTo>
                  <a:pt x="1306620" y="558533"/>
                  <a:pt x="1385995" y="574230"/>
                  <a:pt x="1441177" y="629450"/>
                </a:cubicBezTo>
                <a:cubicBezTo>
                  <a:pt x="1496612" y="685012"/>
                  <a:pt x="1512182" y="765124"/>
                  <a:pt x="1488230" y="834631"/>
                </a:cubicBezTo>
                <a:lnTo>
                  <a:pt x="1775288" y="1121892"/>
                </a:lnTo>
                <a:cubicBezTo>
                  <a:pt x="1844732" y="1097953"/>
                  <a:pt x="1924856" y="1113447"/>
                  <a:pt x="1980330" y="1169047"/>
                </a:cubicBezTo>
                <a:cubicBezTo>
                  <a:pt x="2057851" y="1246594"/>
                  <a:pt x="2057851" y="1372286"/>
                  <a:pt x="1980330" y="1449882"/>
                </a:cubicBezTo>
                <a:cubicBezTo>
                  <a:pt x="1902783" y="1527492"/>
                  <a:pt x="1777181" y="1527492"/>
                  <a:pt x="1699609" y="1449882"/>
                </a:cubicBezTo>
                <a:cubicBezTo>
                  <a:pt x="1641303" y="1391475"/>
                  <a:pt x="1626901" y="1305763"/>
                  <a:pt x="1656416" y="1233881"/>
                </a:cubicBezTo>
                <a:lnTo>
                  <a:pt x="1388713" y="965974"/>
                </a:lnTo>
                <a:lnTo>
                  <a:pt x="1388688" y="1670989"/>
                </a:lnTo>
                <a:cubicBezTo>
                  <a:pt x="1407585" y="1680375"/>
                  <a:pt x="1425429" y="1692859"/>
                  <a:pt x="1441177" y="1708543"/>
                </a:cubicBezTo>
                <a:cubicBezTo>
                  <a:pt x="1518685" y="1786102"/>
                  <a:pt x="1518685" y="1911794"/>
                  <a:pt x="1441177" y="1989454"/>
                </a:cubicBezTo>
                <a:cubicBezTo>
                  <a:pt x="1363630" y="2067026"/>
                  <a:pt x="1237977" y="2067026"/>
                  <a:pt x="1160545" y="1989454"/>
                </a:cubicBezTo>
                <a:cubicBezTo>
                  <a:pt x="1083024" y="1911794"/>
                  <a:pt x="1083024" y="1786102"/>
                  <a:pt x="1160545" y="1708543"/>
                </a:cubicBezTo>
                <a:cubicBezTo>
                  <a:pt x="1179696" y="1689417"/>
                  <a:pt x="1201858" y="1674939"/>
                  <a:pt x="1225505" y="1665211"/>
                </a:cubicBezTo>
                <a:lnTo>
                  <a:pt x="1225505" y="953630"/>
                </a:lnTo>
                <a:cubicBezTo>
                  <a:pt x="1201858" y="943965"/>
                  <a:pt x="1179722" y="929576"/>
                  <a:pt x="1160545" y="910297"/>
                </a:cubicBezTo>
                <a:cubicBezTo>
                  <a:pt x="1101807" y="851598"/>
                  <a:pt x="1087685" y="765352"/>
                  <a:pt x="1117771" y="693178"/>
                </a:cubicBezTo>
                <a:lnTo>
                  <a:pt x="824185" y="399313"/>
                </a:lnTo>
                <a:lnTo>
                  <a:pt x="48863" y="1175156"/>
                </a:lnTo>
                <a:cubicBezTo>
                  <a:pt x="-16287" y="1240396"/>
                  <a:pt x="-16287" y="1346098"/>
                  <a:pt x="48863" y="1411274"/>
                </a:cubicBezTo>
                <a:lnTo>
                  <a:pt x="1179607" y="2542806"/>
                </a:lnTo>
                <a:cubicBezTo>
                  <a:pt x="1244708" y="2607983"/>
                  <a:pt x="1350295" y="2607983"/>
                  <a:pt x="1415484" y="2542806"/>
                </a:cubicBezTo>
                <a:lnTo>
                  <a:pt x="2540933" y="1416532"/>
                </a:lnTo>
                <a:cubicBezTo>
                  <a:pt x="2606071" y="1351331"/>
                  <a:pt x="2606071" y="1245565"/>
                  <a:pt x="2540933" y="1180388"/>
                </a:cubicBezTo>
              </a:path>
            </a:pathLst>
          </a:custGeom>
          <a:solidFill>
            <a:srgbClr val="F03C2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59300" y="2540000"/>
            <a:ext cx="3898900" cy="7747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64300" y="4851400"/>
            <a:ext cx="1346200" cy="1905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A9E5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0" y="4521200"/>
            <a:ext cx="2184400" cy="8509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0" y="4470400"/>
            <a:ext cx="7493000" cy="9017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997200" y="64515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52750" y="64071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997200" y="49021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952750" y="48577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38300" y="7988296"/>
            <a:ext cx="838203" cy="838202"/>
          </a:xfrm>
          <a:custGeom>
            <a:avLst/>
            <a:gdLst>
              <a:gd name="connsiteX0" fmla="*/ 715454 w 838203"/>
              <a:gd name="connsiteY0" fmla="*/ 122748 h 838202"/>
              <a:gd name="connsiteX1" fmla="*/ 715454 w 838203"/>
              <a:gd name="connsiteY1" fmla="*/ 715450 h 838202"/>
              <a:gd name="connsiteX2" fmla="*/ 122758 w 838203"/>
              <a:gd name="connsiteY2" fmla="*/ 715450 h 838202"/>
              <a:gd name="connsiteX3" fmla="*/ 122758 w 838203"/>
              <a:gd name="connsiteY3" fmla="*/ 122748 h 838202"/>
              <a:gd name="connsiteX4" fmla="*/ 715454 w 838203"/>
              <a:gd name="connsiteY4" fmla="*/ 122748 h 838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2">
                <a:moveTo>
                  <a:pt x="715454" y="122748"/>
                </a:moveTo>
                <a:cubicBezTo>
                  <a:pt x="879119" y="286425"/>
                  <a:pt x="879119" y="551782"/>
                  <a:pt x="715454" y="715450"/>
                </a:cubicBezTo>
                <a:cubicBezTo>
                  <a:pt x="551776" y="879119"/>
                  <a:pt x="286423" y="879119"/>
                  <a:pt x="122758" y="715450"/>
                </a:cubicBezTo>
                <a:cubicBezTo>
                  <a:pt x="-40919" y="551782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593850" y="79438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571699" y="7216216"/>
            <a:ext cx="763803" cy="763790"/>
          </a:xfrm>
          <a:custGeom>
            <a:avLst/>
            <a:gdLst>
              <a:gd name="connsiteX0" fmla="*/ 713003 w 763803"/>
              <a:gd name="connsiteY0" fmla="*/ 50800 h 763790"/>
              <a:gd name="connsiteX1" fmla="*/ 86728 w 763803"/>
              <a:gd name="connsiteY1" fmla="*/ 677074 h 763790"/>
              <a:gd name="connsiteX2" fmla="*/ 50800 w 763803"/>
              <a:gd name="connsiteY2" fmla="*/ 712990 h 7637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3803" h="763790">
                <a:moveTo>
                  <a:pt x="713003" y="50800"/>
                </a:moveTo>
                <a:lnTo>
                  <a:pt x="86728" y="677074"/>
                </a:lnTo>
                <a:lnTo>
                  <a:pt x="50800" y="71299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374138" y="7702397"/>
            <a:ext cx="475183" cy="475183"/>
          </a:xfrm>
          <a:custGeom>
            <a:avLst/>
            <a:gdLst>
              <a:gd name="connsiteX0" fmla="*/ 144195 w 475183"/>
              <a:gd name="connsiteY0" fmla="*/ 50800 h 475183"/>
              <a:gd name="connsiteX1" fmla="*/ 50800 w 475183"/>
              <a:gd name="connsiteY1" fmla="*/ 424383 h 475183"/>
              <a:gd name="connsiteX2" fmla="*/ 424383 w 475183"/>
              <a:gd name="connsiteY2" fmla="*/ 330987 h 475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183" h="475183">
                <a:moveTo>
                  <a:pt x="144195" y="50800"/>
                </a:moveTo>
                <a:lnTo>
                  <a:pt x="50800" y="424383"/>
                </a:lnTo>
                <a:lnTo>
                  <a:pt x="424383" y="330987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374138" y="7842491"/>
            <a:ext cx="335089" cy="335089"/>
          </a:xfrm>
          <a:custGeom>
            <a:avLst/>
            <a:gdLst>
              <a:gd name="connsiteX0" fmla="*/ 284289 w 335089"/>
              <a:gd name="connsiteY0" fmla="*/ 50800 h 335089"/>
              <a:gd name="connsiteX1" fmla="*/ 50800 w 335089"/>
              <a:gd name="connsiteY1" fmla="*/ 284289 h 335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089" h="335089">
                <a:moveTo>
                  <a:pt x="284289" y="50800"/>
                </a:moveTo>
                <a:lnTo>
                  <a:pt x="50800" y="28428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365500" y="56515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167379" y="59738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365500" y="59738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997200" y="34162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52750" y="33718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365500" y="41656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167379" y="44879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365500" y="44879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556000" y="79883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10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9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511550" y="79438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877362" y="8292630"/>
            <a:ext cx="347370" cy="63842"/>
          </a:xfrm>
          <a:custGeom>
            <a:avLst/>
            <a:gdLst>
              <a:gd name="connsiteX0" fmla="*/ 0 w 347370"/>
              <a:gd name="connsiteY0" fmla="*/ 63842 h 63842"/>
              <a:gd name="connsiteX1" fmla="*/ 0 w 347370"/>
              <a:gd name="connsiteY1" fmla="*/ 0 h 63842"/>
              <a:gd name="connsiteX2" fmla="*/ 347370 w 347370"/>
              <a:gd name="connsiteY2" fmla="*/ 0 h 63842"/>
              <a:gd name="connsiteX3" fmla="*/ 347370 w 347370"/>
              <a:gd name="connsiteY3" fmla="*/ 63842 h 63842"/>
              <a:gd name="connsiteX4" fmla="*/ 0 w 347370"/>
              <a:gd name="connsiteY4" fmla="*/ 63842 h 638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2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877362" y="8475459"/>
            <a:ext cx="347370" cy="64075"/>
          </a:xfrm>
          <a:custGeom>
            <a:avLst/>
            <a:gdLst>
              <a:gd name="connsiteX0" fmla="*/ 0 w 347370"/>
              <a:gd name="connsiteY0" fmla="*/ 64075 h 64075"/>
              <a:gd name="connsiteX1" fmla="*/ 0 w 347370"/>
              <a:gd name="connsiteY1" fmla="*/ 0 h 64075"/>
              <a:gd name="connsiteX2" fmla="*/ 347370 w 347370"/>
              <a:gd name="connsiteY2" fmla="*/ 0 h 64075"/>
              <a:gd name="connsiteX3" fmla="*/ 347370 w 347370"/>
              <a:gd name="connsiteY3" fmla="*/ 64075 h 64075"/>
              <a:gd name="connsiteX4" fmla="*/ 0 w 347370"/>
              <a:gd name="connsiteY4" fmla="*/ 64075 h 64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5">
                <a:moveTo>
                  <a:pt x="0" y="64075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5"/>
                </a:lnTo>
                <a:lnTo>
                  <a:pt x="0" y="640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851400" y="34417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06950" y="33972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176064" y="375238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176064" y="39352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286000" y="14478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241550" y="14033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558800"/>
            <a:ext cx="7937500" cy="5969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8600" y="1701800"/>
            <a:ext cx="1422400" cy="330200"/>
          </a:xfrm>
          <a:prstGeom prst="rect">
            <a:avLst/>
          </a:prstGeom>
          <a:noFill/>
        </p:spPr>
      </p:pic>
      <p:pic>
        <p:nvPicPr>
          <p:cNvPr id="102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16500" y="1562100"/>
            <a:ext cx="5473700" cy="558800"/>
          </a:xfrm>
          <a:prstGeom prst="rect">
            <a:avLst/>
          </a:prstGeom>
          <a:noFill/>
        </p:spPr>
      </p:pic>
      <p:pic>
        <p:nvPicPr>
          <p:cNvPr id="102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24500" y="3632200"/>
            <a:ext cx="1016000" cy="482600"/>
          </a:xfrm>
          <a:prstGeom prst="rect">
            <a:avLst/>
          </a:prstGeom>
          <a:noFill/>
        </p:spPr>
      </p:pic>
      <p:pic>
        <p:nvPicPr>
          <p:cNvPr id="1026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38600" y="8242300"/>
            <a:ext cx="1422400" cy="330200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997200" y="64515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52750" y="64071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997200" y="49021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952750" y="48577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38300" y="7988296"/>
            <a:ext cx="838203" cy="838202"/>
          </a:xfrm>
          <a:custGeom>
            <a:avLst/>
            <a:gdLst>
              <a:gd name="connsiteX0" fmla="*/ 715454 w 838203"/>
              <a:gd name="connsiteY0" fmla="*/ 122748 h 838202"/>
              <a:gd name="connsiteX1" fmla="*/ 715454 w 838203"/>
              <a:gd name="connsiteY1" fmla="*/ 715450 h 838202"/>
              <a:gd name="connsiteX2" fmla="*/ 122758 w 838203"/>
              <a:gd name="connsiteY2" fmla="*/ 715450 h 838202"/>
              <a:gd name="connsiteX3" fmla="*/ 122758 w 838203"/>
              <a:gd name="connsiteY3" fmla="*/ 122748 h 838202"/>
              <a:gd name="connsiteX4" fmla="*/ 715454 w 838203"/>
              <a:gd name="connsiteY4" fmla="*/ 122748 h 838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2">
                <a:moveTo>
                  <a:pt x="715454" y="122748"/>
                </a:moveTo>
                <a:cubicBezTo>
                  <a:pt x="879119" y="286425"/>
                  <a:pt x="879119" y="551782"/>
                  <a:pt x="715454" y="715450"/>
                </a:cubicBezTo>
                <a:cubicBezTo>
                  <a:pt x="551776" y="879119"/>
                  <a:pt x="286423" y="879119"/>
                  <a:pt x="122758" y="715450"/>
                </a:cubicBezTo>
                <a:cubicBezTo>
                  <a:pt x="-40919" y="551782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593850" y="79438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571699" y="7216216"/>
            <a:ext cx="763803" cy="763790"/>
          </a:xfrm>
          <a:custGeom>
            <a:avLst/>
            <a:gdLst>
              <a:gd name="connsiteX0" fmla="*/ 713003 w 763803"/>
              <a:gd name="connsiteY0" fmla="*/ 50800 h 763790"/>
              <a:gd name="connsiteX1" fmla="*/ 86728 w 763803"/>
              <a:gd name="connsiteY1" fmla="*/ 677074 h 763790"/>
              <a:gd name="connsiteX2" fmla="*/ 50800 w 763803"/>
              <a:gd name="connsiteY2" fmla="*/ 712990 h 7637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3803" h="763790">
                <a:moveTo>
                  <a:pt x="713003" y="50800"/>
                </a:moveTo>
                <a:lnTo>
                  <a:pt x="86728" y="677074"/>
                </a:lnTo>
                <a:lnTo>
                  <a:pt x="50800" y="71299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374138" y="7702397"/>
            <a:ext cx="475183" cy="475183"/>
          </a:xfrm>
          <a:custGeom>
            <a:avLst/>
            <a:gdLst>
              <a:gd name="connsiteX0" fmla="*/ 144195 w 475183"/>
              <a:gd name="connsiteY0" fmla="*/ 50800 h 475183"/>
              <a:gd name="connsiteX1" fmla="*/ 50800 w 475183"/>
              <a:gd name="connsiteY1" fmla="*/ 424383 h 475183"/>
              <a:gd name="connsiteX2" fmla="*/ 424383 w 475183"/>
              <a:gd name="connsiteY2" fmla="*/ 330987 h 475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183" h="475183">
                <a:moveTo>
                  <a:pt x="144195" y="50800"/>
                </a:moveTo>
                <a:lnTo>
                  <a:pt x="50800" y="424383"/>
                </a:lnTo>
                <a:lnTo>
                  <a:pt x="424383" y="330987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374138" y="7842491"/>
            <a:ext cx="335089" cy="335089"/>
          </a:xfrm>
          <a:custGeom>
            <a:avLst/>
            <a:gdLst>
              <a:gd name="connsiteX0" fmla="*/ 284289 w 335089"/>
              <a:gd name="connsiteY0" fmla="*/ 50800 h 335089"/>
              <a:gd name="connsiteX1" fmla="*/ 50800 w 335089"/>
              <a:gd name="connsiteY1" fmla="*/ 284289 h 335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089" h="335089">
                <a:moveTo>
                  <a:pt x="284289" y="50800"/>
                </a:moveTo>
                <a:lnTo>
                  <a:pt x="50800" y="28428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365500" y="56515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167379" y="59738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365500" y="59738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997200" y="34162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52750" y="33718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365500" y="41656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167379" y="44879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365500" y="44879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467100" y="19304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22650" y="18859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788462" y="223473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788462" y="24175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851400" y="34417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06950" y="33972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176064" y="375238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176064" y="39352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012391" y="2725673"/>
            <a:ext cx="101600" cy="4947869"/>
          </a:xfrm>
          <a:custGeom>
            <a:avLst/>
            <a:gdLst>
              <a:gd name="connsiteX0" fmla="*/ 50800 w 101600"/>
              <a:gd name="connsiteY0" fmla="*/ 50800 h 4947869"/>
              <a:gd name="connsiteX1" fmla="*/ 50800 w 101600"/>
              <a:gd name="connsiteY1" fmla="*/ 4846269 h 4947869"/>
              <a:gd name="connsiteX2" fmla="*/ 50800 w 101600"/>
              <a:gd name="connsiteY2" fmla="*/ 4897069 h 49478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947869">
                <a:moveTo>
                  <a:pt x="50800" y="50800"/>
                </a:moveTo>
                <a:lnTo>
                  <a:pt x="50800" y="4846269"/>
                </a:lnTo>
                <a:lnTo>
                  <a:pt x="50800" y="489706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1814271" y="7521143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012391" y="7521143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1638300" y="1930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1593850" y="1885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5524531" y="4737100"/>
            <a:ext cx="3402107" cy="2060181"/>
          </a:xfrm>
          <a:custGeom>
            <a:avLst/>
            <a:gdLst>
              <a:gd name="connsiteX0" fmla="*/ 1701768 w 3402107"/>
              <a:gd name="connsiteY0" fmla="*/ 0 h 2060181"/>
              <a:gd name="connsiteX1" fmla="*/ 498443 w 3402107"/>
              <a:gd name="connsiteY1" fmla="*/ 292100 h 2060181"/>
              <a:gd name="connsiteX2" fmla="*/ 498443 w 3402107"/>
              <a:gd name="connsiteY2" fmla="*/ 1701800 h 2060181"/>
              <a:gd name="connsiteX3" fmla="*/ 2500674 w 3402107"/>
              <a:gd name="connsiteY3" fmla="*/ 1877212 h 2060181"/>
              <a:gd name="connsiteX4" fmla="*/ 3237274 w 3402107"/>
              <a:gd name="connsiteY4" fmla="*/ 2060181 h 2060181"/>
              <a:gd name="connsiteX5" fmla="*/ 2964224 w 3402107"/>
              <a:gd name="connsiteY5" fmla="*/ 1663700 h 2060181"/>
              <a:gd name="connsiteX6" fmla="*/ 2905093 w 3402107"/>
              <a:gd name="connsiteY6" fmla="*/ 292100 h 2060181"/>
              <a:gd name="connsiteX7" fmla="*/ 1701768 w 3402107"/>
              <a:gd name="connsiteY7" fmla="*/ 0 h 20601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402107" h="2060181">
                <a:moveTo>
                  <a:pt x="1701768" y="0"/>
                </a:moveTo>
                <a:cubicBezTo>
                  <a:pt x="1266234" y="0"/>
                  <a:pt x="830738" y="97434"/>
                  <a:pt x="498443" y="292100"/>
                </a:cubicBezTo>
                <a:cubicBezTo>
                  <a:pt x="-166147" y="681431"/>
                  <a:pt x="-166147" y="1312468"/>
                  <a:pt x="498443" y="1701800"/>
                </a:cubicBezTo>
                <a:cubicBezTo>
                  <a:pt x="1040606" y="2019401"/>
                  <a:pt x="1857267" y="2077808"/>
                  <a:pt x="2500674" y="1877212"/>
                </a:cubicBezTo>
                <a:lnTo>
                  <a:pt x="3237274" y="2060181"/>
                </a:lnTo>
                <a:lnTo>
                  <a:pt x="2964224" y="1663700"/>
                </a:lnTo>
                <a:cubicBezTo>
                  <a:pt x="3567156" y="1272336"/>
                  <a:pt x="3548691" y="669125"/>
                  <a:pt x="2905093" y="292100"/>
                </a:cubicBezTo>
                <a:cubicBezTo>
                  <a:pt x="2572797" y="97434"/>
                  <a:pt x="2137302" y="0"/>
                  <a:pt x="1701768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49700" y="2184400"/>
            <a:ext cx="1422400" cy="330200"/>
          </a:xfrm>
          <a:prstGeom prst="rect">
            <a:avLst/>
          </a:prstGeom>
          <a:noFill/>
        </p:spPr>
      </p:pic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4500" y="3632200"/>
            <a:ext cx="1016000" cy="482600"/>
          </a:xfrm>
          <a:prstGeom prst="rect">
            <a:avLst/>
          </a:prstGeom>
          <a:noFill/>
        </p:spPr>
      </p:pic>
      <p:pic>
        <p:nvPicPr>
          <p:cNvPr id="102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56300" y="5499100"/>
            <a:ext cx="2463800" cy="520700"/>
          </a:xfrm>
          <a:prstGeom prst="rect">
            <a:avLst/>
          </a:prstGeom>
          <a:noFill/>
        </p:spPr>
      </p:pic>
      <p:pic>
        <p:nvPicPr>
          <p:cNvPr id="103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71000" y="6248400"/>
            <a:ext cx="3073400" cy="3505200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651500" y="45085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607050" y="44640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468664" y="4598022"/>
            <a:ext cx="347371" cy="612800"/>
          </a:xfrm>
          <a:custGeom>
            <a:avLst/>
            <a:gdLst>
              <a:gd name="connsiteX0" fmla="*/ 0 w 347371"/>
              <a:gd name="connsiteY0" fmla="*/ 246900 h 612800"/>
              <a:gd name="connsiteX1" fmla="*/ 0 w 347371"/>
              <a:gd name="connsiteY1" fmla="*/ 183057 h 612800"/>
              <a:gd name="connsiteX2" fmla="*/ 185522 w 347371"/>
              <a:gd name="connsiteY2" fmla="*/ 183057 h 612800"/>
              <a:gd name="connsiteX3" fmla="*/ 233071 w 347371"/>
              <a:gd name="connsiteY3" fmla="*/ 0 h 612800"/>
              <a:gd name="connsiteX4" fmla="*/ 274370 w 347371"/>
              <a:gd name="connsiteY4" fmla="*/ 0 h 612800"/>
              <a:gd name="connsiteX5" fmla="*/ 226822 w 347371"/>
              <a:gd name="connsiteY5" fmla="*/ 183057 h 612800"/>
              <a:gd name="connsiteX6" fmla="*/ 347371 w 347371"/>
              <a:gd name="connsiteY6" fmla="*/ 183057 h 612800"/>
              <a:gd name="connsiteX7" fmla="*/ 347371 w 347371"/>
              <a:gd name="connsiteY7" fmla="*/ 246900 h 612800"/>
              <a:gd name="connsiteX8" fmla="*/ 209410 w 347371"/>
              <a:gd name="connsiteY8" fmla="*/ 246900 h 612800"/>
              <a:gd name="connsiteX9" fmla="*/ 178155 w 347371"/>
              <a:gd name="connsiteY9" fmla="*/ 365886 h 612800"/>
              <a:gd name="connsiteX10" fmla="*/ 347371 w 347371"/>
              <a:gd name="connsiteY10" fmla="*/ 365886 h 612800"/>
              <a:gd name="connsiteX11" fmla="*/ 347371 w 347371"/>
              <a:gd name="connsiteY11" fmla="*/ 429958 h 612800"/>
              <a:gd name="connsiteX12" fmla="*/ 161849 w 347371"/>
              <a:gd name="connsiteY12" fmla="*/ 429958 h 612800"/>
              <a:gd name="connsiteX13" fmla="*/ 114300 w 347371"/>
              <a:gd name="connsiteY13" fmla="*/ 612800 h 612800"/>
              <a:gd name="connsiteX14" fmla="*/ 73000 w 347371"/>
              <a:gd name="connsiteY14" fmla="*/ 612800 h 612800"/>
              <a:gd name="connsiteX15" fmla="*/ 120548 w 347371"/>
              <a:gd name="connsiteY15" fmla="*/ 429958 h 612800"/>
              <a:gd name="connsiteX16" fmla="*/ 0 w 347371"/>
              <a:gd name="connsiteY16" fmla="*/ 429958 h 612800"/>
              <a:gd name="connsiteX17" fmla="*/ 0 w 347371"/>
              <a:gd name="connsiteY17" fmla="*/ 365886 h 612800"/>
              <a:gd name="connsiteX18" fmla="*/ 137071 w 347371"/>
              <a:gd name="connsiteY18" fmla="*/ 365886 h 612800"/>
              <a:gd name="connsiteX19" fmla="*/ 168109 w 347371"/>
              <a:gd name="connsiteY19" fmla="*/ 246900 h 612800"/>
              <a:gd name="connsiteX20" fmla="*/ 0 w 347371"/>
              <a:gd name="connsiteY20" fmla="*/ 246900 h 612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47371" h="612800">
                <a:moveTo>
                  <a:pt x="0" y="246900"/>
                </a:moveTo>
                <a:lnTo>
                  <a:pt x="0" y="183057"/>
                </a:lnTo>
                <a:lnTo>
                  <a:pt x="185522" y="183057"/>
                </a:lnTo>
                <a:lnTo>
                  <a:pt x="233071" y="0"/>
                </a:lnTo>
                <a:lnTo>
                  <a:pt x="274370" y="0"/>
                </a:lnTo>
                <a:lnTo>
                  <a:pt x="226822" y="183057"/>
                </a:lnTo>
                <a:lnTo>
                  <a:pt x="347371" y="183057"/>
                </a:lnTo>
                <a:lnTo>
                  <a:pt x="347371" y="246900"/>
                </a:lnTo>
                <a:lnTo>
                  <a:pt x="209410" y="246900"/>
                </a:lnTo>
                <a:lnTo>
                  <a:pt x="178155" y="365886"/>
                </a:lnTo>
                <a:lnTo>
                  <a:pt x="347371" y="365886"/>
                </a:lnTo>
                <a:lnTo>
                  <a:pt x="347371" y="429958"/>
                </a:lnTo>
                <a:lnTo>
                  <a:pt x="161849" y="429958"/>
                </a:lnTo>
                <a:lnTo>
                  <a:pt x="114300" y="612800"/>
                </a:lnTo>
                <a:lnTo>
                  <a:pt x="73000" y="612800"/>
                </a:lnTo>
                <a:lnTo>
                  <a:pt x="120548" y="429958"/>
                </a:lnTo>
                <a:lnTo>
                  <a:pt x="0" y="429958"/>
                </a:lnTo>
                <a:lnTo>
                  <a:pt x="0" y="365886"/>
                </a:lnTo>
                <a:lnTo>
                  <a:pt x="137071" y="365886"/>
                </a:lnTo>
                <a:lnTo>
                  <a:pt x="168109" y="246900"/>
                </a:lnTo>
                <a:lnTo>
                  <a:pt x="0" y="2469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9271000" y="45085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9226550" y="44640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4521200"/>
            <a:ext cx="3898900" cy="7620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34100" y="4762500"/>
            <a:ext cx="1422400" cy="3302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44100" y="4699000"/>
            <a:ext cx="1016000" cy="4826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7500" y="4622800"/>
            <a:ext cx="9512300" cy="6858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0900" y="4597400"/>
            <a:ext cx="10985500" cy="711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997200" y="64515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52750" y="64071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997200" y="49021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952750" y="48577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38300" y="7988296"/>
            <a:ext cx="838203" cy="838202"/>
          </a:xfrm>
          <a:custGeom>
            <a:avLst/>
            <a:gdLst>
              <a:gd name="connsiteX0" fmla="*/ 715454 w 838203"/>
              <a:gd name="connsiteY0" fmla="*/ 122748 h 838202"/>
              <a:gd name="connsiteX1" fmla="*/ 715454 w 838203"/>
              <a:gd name="connsiteY1" fmla="*/ 715450 h 838202"/>
              <a:gd name="connsiteX2" fmla="*/ 122758 w 838203"/>
              <a:gd name="connsiteY2" fmla="*/ 715450 h 838202"/>
              <a:gd name="connsiteX3" fmla="*/ 122758 w 838203"/>
              <a:gd name="connsiteY3" fmla="*/ 122748 h 838202"/>
              <a:gd name="connsiteX4" fmla="*/ 715454 w 838203"/>
              <a:gd name="connsiteY4" fmla="*/ 122748 h 838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2">
                <a:moveTo>
                  <a:pt x="715454" y="122748"/>
                </a:moveTo>
                <a:cubicBezTo>
                  <a:pt x="879119" y="286425"/>
                  <a:pt x="879119" y="551782"/>
                  <a:pt x="715454" y="715450"/>
                </a:cubicBezTo>
                <a:cubicBezTo>
                  <a:pt x="551776" y="879119"/>
                  <a:pt x="286423" y="879119"/>
                  <a:pt x="122758" y="715450"/>
                </a:cubicBezTo>
                <a:cubicBezTo>
                  <a:pt x="-40919" y="551782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593850" y="79438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571699" y="7216216"/>
            <a:ext cx="763803" cy="763790"/>
          </a:xfrm>
          <a:custGeom>
            <a:avLst/>
            <a:gdLst>
              <a:gd name="connsiteX0" fmla="*/ 713003 w 763803"/>
              <a:gd name="connsiteY0" fmla="*/ 50800 h 763790"/>
              <a:gd name="connsiteX1" fmla="*/ 86728 w 763803"/>
              <a:gd name="connsiteY1" fmla="*/ 677074 h 763790"/>
              <a:gd name="connsiteX2" fmla="*/ 50800 w 763803"/>
              <a:gd name="connsiteY2" fmla="*/ 712990 h 7637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3803" h="763790">
                <a:moveTo>
                  <a:pt x="713003" y="50800"/>
                </a:moveTo>
                <a:lnTo>
                  <a:pt x="86728" y="677074"/>
                </a:lnTo>
                <a:lnTo>
                  <a:pt x="50800" y="71299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374138" y="7702397"/>
            <a:ext cx="475183" cy="475183"/>
          </a:xfrm>
          <a:custGeom>
            <a:avLst/>
            <a:gdLst>
              <a:gd name="connsiteX0" fmla="*/ 144195 w 475183"/>
              <a:gd name="connsiteY0" fmla="*/ 50800 h 475183"/>
              <a:gd name="connsiteX1" fmla="*/ 50800 w 475183"/>
              <a:gd name="connsiteY1" fmla="*/ 424383 h 475183"/>
              <a:gd name="connsiteX2" fmla="*/ 424383 w 475183"/>
              <a:gd name="connsiteY2" fmla="*/ 330987 h 475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183" h="475183">
                <a:moveTo>
                  <a:pt x="144195" y="50800"/>
                </a:moveTo>
                <a:lnTo>
                  <a:pt x="50800" y="424383"/>
                </a:lnTo>
                <a:lnTo>
                  <a:pt x="424383" y="330987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374138" y="7842491"/>
            <a:ext cx="335089" cy="335089"/>
          </a:xfrm>
          <a:custGeom>
            <a:avLst/>
            <a:gdLst>
              <a:gd name="connsiteX0" fmla="*/ 284289 w 335089"/>
              <a:gd name="connsiteY0" fmla="*/ 50800 h 335089"/>
              <a:gd name="connsiteX1" fmla="*/ 50800 w 335089"/>
              <a:gd name="connsiteY1" fmla="*/ 284289 h 335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089" h="335089">
                <a:moveTo>
                  <a:pt x="284289" y="50800"/>
                </a:moveTo>
                <a:lnTo>
                  <a:pt x="50800" y="28428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365500" y="56515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167379" y="59738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365500" y="59738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997200" y="34162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52750" y="33718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365500" y="41656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167379" y="44879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365500" y="44879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467100" y="19304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22650" y="18859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788462" y="223473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788462" y="24175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851400" y="34417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06950" y="33972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176064" y="375238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176064" y="39352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012391" y="2725673"/>
            <a:ext cx="101600" cy="4947869"/>
          </a:xfrm>
          <a:custGeom>
            <a:avLst/>
            <a:gdLst>
              <a:gd name="connsiteX0" fmla="*/ 50800 w 101600"/>
              <a:gd name="connsiteY0" fmla="*/ 50800 h 4947869"/>
              <a:gd name="connsiteX1" fmla="*/ 50800 w 101600"/>
              <a:gd name="connsiteY1" fmla="*/ 4846269 h 4947869"/>
              <a:gd name="connsiteX2" fmla="*/ 50800 w 101600"/>
              <a:gd name="connsiteY2" fmla="*/ 4897069 h 49478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947869">
                <a:moveTo>
                  <a:pt x="50800" y="50800"/>
                </a:moveTo>
                <a:lnTo>
                  <a:pt x="50800" y="4846269"/>
                </a:lnTo>
                <a:lnTo>
                  <a:pt x="50800" y="489706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1814271" y="7521143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012391" y="7521143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1638300" y="1930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1593850" y="1885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2590800" y="3098800"/>
            <a:ext cx="1562100" cy="4635500"/>
          </a:xfrm>
          <a:custGeom>
            <a:avLst/>
            <a:gdLst>
              <a:gd name="connsiteX0" fmla="*/ 63500 w 1562100"/>
              <a:gd name="connsiteY0" fmla="*/ 4381500 h 4635500"/>
              <a:gd name="connsiteX1" fmla="*/ 63500 w 1562100"/>
              <a:gd name="connsiteY1" fmla="*/ 254000 h 4635500"/>
              <a:gd name="connsiteX2" fmla="*/ 254000 w 1562100"/>
              <a:gd name="connsiteY2" fmla="*/ 63500 h 4635500"/>
              <a:gd name="connsiteX3" fmla="*/ 1308100 w 1562100"/>
              <a:gd name="connsiteY3" fmla="*/ 63500 h 4635500"/>
              <a:gd name="connsiteX4" fmla="*/ 1498600 w 1562100"/>
              <a:gd name="connsiteY4" fmla="*/ 254000 h 4635500"/>
              <a:gd name="connsiteX5" fmla="*/ 1498600 w 1562100"/>
              <a:gd name="connsiteY5" fmla="*/ 4381500 h 4635500"/>
              <a:gd name="connsiteX6" fmla="*/ 1308100 w 1562100"/>
              <a:gd name="connsiteY6" fmla="*/ 4572000 h 4635500"/>
              <a:gd name="connsiteX7" fmla="*/ 254000 w 1562100"/>
              <a:gd name="connsiteY7" fmla="*/ 4572000 h 4635500"/>
              <a:gd name="connsiteX8" fmla="*/ 63500 w 1562100"/>
              <a:gd name="connsiteY8" fmla="*/ 4381500 h 4635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62100" h="4635500">
                <a:moveTo>
                  <a:pt x="63500" y="4381500"/>
                </a:moveTo>
                <a:lnTo>
                  <a:pt x="63500" y="254000"/>
                </a:lnTo>
                <a:cubicBezTo>
                  <a:pt x="63500" y="148793"/>
                  <a:pt x="148793" y="63500"/>
                  <a:pt x="254000" y="63500"/>
                </a:cubicBezTo>
                <a:lnTo>
                  <a:pt x="1308100" y="63500"/>
                </a:lnTo>
                <a:cubicBezTo>
                  <a:pt x="1413306" y="63500"/>
                  <a:pt x="1498600" y="148793"/>
                  <a:pt x="1498600" y="254000"/>
                </a:cubicBezTo>
                <a:lnTo>
                  <a:pt x="1498600" y="4381500"/>
                </a:lnTo>
                <a:cubicBezTo>
                  <a:pt x="1498600" y="4486706"/>
                  <a:pt x="1413306" y="4572000"/>
                  <a:pt x="1308100" y="4572000"/>
                </a:cubicBezTo>
                <a:lnTo>
                  <a:pt x="254000" y="4572000"/>
                </a:lnTo>
                <a:cubicBezTo>
                  <a:pt x="148793" y="4572000"/>
                  <a:pt x="63500" y="4486706"/>
                  <a:pt x="63500" y="4381500"/>
                </a:cubicBezTo>
              </a:path>
            </a:pathLst>
          </a:custGeom>
          <a:solidFill>
            <a:srgbClr val="000000">
              <a:alpha val="0"/>
            </a:srgbClr>
          </a:solidFill>
          <a:ln w="1270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6038850" y="1974850"/>
            <a:ext cx="393700" cy="711200"/>
          </a:xfrm>
          <a:custGeom>
            <a:avLst/>
            <a:gdLst>
              <a:gd name="connsiteX0" fmla="*/ 393700 w 393700"/>
              <a:gd name="connsiteY0" fmla="*/ 711200 h 711200"/>
              <a:gd name="connsiteX1" fmla="*/ 393700 w 393700"/>
              <a:gd name="connsiteY1" fmla="*/ 0 h 711200"/>
              <a:gd name="connsiteX2" fmla="*/ 0 w 393700"/>
              <a:gd name="connsiteY2" fmla="*/ 355600 h 711200"/>
              <a:gd name="connsiteX3" fmla="*/ 393700 w 393700"/>
              <a:gd name="connsiteY3" fmla="*/ 711200 h 71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93700" h="711200">
                <a:moveTo>
                  <a:pt x="393700" y="711200"/>
                </a:moveTo>
                <a:lnTo>
                  <a:pt x="393700" y="0"/>
                </a:lnTo>
                <a:lnTo>
                  <a:pt x="0" y="355600"/>
                </a:lnTo>
                <a:lnTo>
                  <a:pt x="393700" y="711200"/>
                </a:lnTo>
              </a:path>
            </a:pathLst>
          </a:custGeom>
          <a:solidFill>
            <a:srgbClr val="E4FF5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4078020" y="2273426"/>
            <a:ext cx="5395018" cy="4001827"/>
          </a:xfrm>
          <a:custGeom>
            <a:avLst/>
            <a:gdLst>
              <a:gd name="connsiteX0" fmla="*/ 2222766 w 5395018"/>
              <a:gd name="connsiteY0" fmla="*/ 63500 h 4001827"/>
              <a:gd name="connsiteX1" fmla="*/ 63500 w 5395018"/>
              <a:gd name="connsiteY1" fmla="*/ 3621951 h 40018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95018" h="4001827">
                <a:moveTo>
                  <a:pt x="2222766" y="63500"/>
                </a:moveTo>
                <a:cubicBezTo>
                  <a:pt x="6659168" y="823912"/>
                  <a:pt x="6693560" y="5125453"/>
                  <a:pt x="63500" y="3621951"/>
                </a:cubicBezTo>
              </a:path>
            </a:pathLst>
          </a:custGeom>
          <a:ln w="1270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3295053" y="666224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3 h 392607"/>
              <a:gd name="connsiteX2" fmla="*/ 26796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3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3"/>
                </a:lnTo>
                <a:lnTo>
                  <a:pt x="26796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3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1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3288284" y="51113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3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7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7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3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50" y="61023"/>
                  <a:pt x="112966" y="61023"/>
                </a:cubicBezTo>
                <a:cubicBezTo>
                  <a:pt x="98234" y="61023"/>
                  <a:pt x="87071" y="62204"/>
                  <a:pt x="79476" y="64732"/>
                </a:cubicBezTo>
                <a:cubicBezTo>
                  <a:pt x="72034" y="67119"/>
                  <a:pt x="67563" y="69799"/>
                  <a:pt x="66077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49" y="0"/>
                  <a:pt x="189902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3304616" y="3650805"/>
            <a:ext cx="257175" cy="408381"/>
          </a:xfrm>
          <a:custGeom>
            <a:avLst/>
            <a:gdLst>
              <a:gd name="connsiteX0" fmla="*/ 77393 w 257175"/>
              <a:gd name="connsiteY0" fmla="*/ 173088 h 408381"/>
              <a:gd name="connsiteX1" fmla="*/ 140195 w 257175"/>
              <a:gd name="connsiteY1" fmla="*/ 173088 h 408381"/>
              <a:gd name="connsiteX2" fmla="*/ 176809 w 257175"/>
              <a:gd name="connsiteY2" fmla="*/ 107899 h 408381"/>
              <a:gd name="connsiteX3" fmla="*/ 123672 w 257175"/>
              <a:gd name="connsiteY3" fmla="*/ 61023 h 408381"/>
              <a:gd name="connsiteX4" fmla="*/ 91084 w 257175"/>
              <a:gd name="connsiteY4" fmla="*/ 65328 h 408381"/>
              <a:gd name="connsiteX5" fmla="*/ 75755 w 257175"/>
              <a:gd name="connsiteY5" fmla="*/ 74117 h 408381"/>
              <a:gd name="connsiteX6" fmla="*/ 73672 w 257175"/>
              <a:gd name="connsiteY6" fmla="*/ 88404 h 408381"/>
              <a:gd name="connsiteX7" fmla="*/ 73672 w 257175"/>
              <a:gd name="connsiteY7" fmla="*/ 132308 h 408381"/>
              <a:gd name="connsiteX8" fmla="*/ 11607 w 257175"/>
              <a:gd name="connsiteY8" fmla="*/ 127990 h 408381"/>
              <a:gd name="connsiteX9" fmla="*/ 11607 w 257175"/>
              <a:gd name="connsiteY9" fmla="*/ 30505 h 408381"/>
              <a:gd name="connsiteX10" fmla="*/ 132156 w 257175"/>
              <a:gd name="connsiteY10" fmla="*/ 0 h 408381"/>
              <a:gd name="connsiteX11" fmla="*/ 221450 w 257175"/>
              <a:gd name="connsiteY11" fmla="*/ 27089 h 408381"/>
              <a:gd name="connsiteX12" fmla="*/ 251066 w 257175"/>
              <a:gd name="connsiteY12" fmla="*/ 97485 h 408381"/>
              <a:gd name="connsiteX13" fmla="*/ 235889 w 257175"/>
              <a:gd name="connsiteY13" fmla="*/ 155079 h 408381"/>
              <a:gd name="connsiteX14" fmla="*/ 195707 w 257175"/>
              <a:gd name="connsiteY14" fmla="*/ 196900 h 408381"/>
              <a:gd name="connsiteX15" fmla="*/ 257175 w 257175"/>
              <a:gd name="connsiteY15" fmla="*/ 283514 h 408381"/>
              <a:gd name="connsiteX16" fmla="*/ 222351 w 257175"/>
              <a:gd name="connsiteY16" fmla="*/ 374002 h 408381"/>
              <a:gd name="connsiteX17" fmla="*/ 119507 w 257175"/>
              <a:gd name="connsiteY17" fmla="*/ 408381 h 408381"/>
              <a:gd name="connsiteX18" fmla="*/ 52679 w 257175"/>
              <a:gd name="connsiteY18" fmla="*/ 399300 h 408381"/>
              <a:gd name="connsiteX19" fmla="*/ 0 w 257175"/>
              <a:gd name="connsiteY19" fmla="*/ 377875 h 408381"/>
              <a:gd name="connsiteX20" fmla="*/ 21285 w 257175"/>
              <a:gd name="connsiteY20" fmla="*/ 319976 h 408381"/>
              <a:gd name="connsiteX21" fmla="*/ 116979 w 257175"/>
              <a:gd name="connsiteY21" fmla="*/ 346913 h 408381"/>
              <a:gd name="connsiteX22" fmla="*/ 183502 w 257175"/>
              <a:gd name="connsiteY22" fmla="*/ 287680 h 408381"/>
              <a:gd name="connsiteX23" fmla="*/ 163258 w 257175"/>
              <a:gd name="connsiteY23" fmla="*/ 242887 h 408381"/>
              <a:gd name="connsiteX24" fmla="*/ 95097 w 257175"/>
              <a:gd name="connsiteY24" fmla="*/ 228600 h 408381"/>
              <a:gd name="connsiteX25" fmla="*/ 71882 w 257175"/>
              <a:gd name="connsiteY25" fmla="*/ 228600 h 408381"/>
              <a:gd name="connsiteX26" fmla="*/ 77393 w 257175"/>
              <a:gd name="connsiteY26" fmla="*/ 173088 h 40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57175" h="408381">
                <a:moveTo>
                  <a:pt x="77393" y="173088"/>
                </a:moveTo>
                <a:lnTo>
                  <a:pt x="140195" y="173088"/>
                </a:lnTo>
                <a:cubicBezTo>
                  <a:pt x="164604" y="157759"/>
                  <a:pt x="176809" y="136029"/>
                  <a:pt x="176809" y="107899"/>
                </a:cubicBezTo>
                <a:cubicBezTo>
                  <a:pt x="176809" y="76644"/>
                  <a:pt x="159093" y="61023"/>
                  <a:pt x="123672" y="61023"/>
                </a:cubicBezTo>
                <a:cubicBezTo>
                  <a:pt x="110731" y="61023"/>
                  <a:pt x="99860" y="62357"/>
                  <a:pt x="91084" y="65328"/>
                </a:cubicBezTo>
                <a:cubicBezTo>
                  <a:pt x="82448" y="68008"/>
                  <a:pt x="77241" y="70992"/>
                  <a:pt x="75755" y="74117"/>
                </a:cubicBezTo>
                <a:cubicBezTo>
                  <a:pt x="74409" y="77089"/>
                  <a:pt x="73672" y="81851"/>
                  <a:pt x="73672" y="88404"/>
                </a:cubicBezTo>
                <a:lnTo>
                  <a:pt x="73672" y="132308"/>
                </a:lnTo>
                <a:lnTo>
                  <a:pt x="11607" y="127990"/>
                </a:lnTo>
                <a:lnTo>
                  <a:pt x="11607" y="30505"/>
                </a:lnTo>
                <a:cubicBezTo>
                  <a:pt x="52082" y="10261"/>
                  <a:pt x="92265" y="0"/>
                  <a:pt x="132156" y="0"/>
                </a:cubicBezTo>
                <a:cubicBezTo>
                  <a:pt x="172046" y="0"/>
                  <a:pt x="201803" y="8928"/>
                  <a:pt x="221450" y="27089"/>
                </a:cubicBezTo>
                <a:cubicBezTo>
                  <a:pt x="241096" y="45097"/>
                  <a:pt x="251066" y="68605"/>
                  <a:pt x="251066" y="97485"/>
                </a:cubicBezTo>
                <a:cubicBezTo>
                  <a:pt x="251066" y="118617"/>
                  <a:pt x="246011" y="137807"/>
                  <a:pt x="235889" y="155079"/>
                </a:cubicBezTo>
                <a:cubicBezTo>
                  <a:pt x="225768" y="172339"/>
                  <a:pt x="212369" y="186182"/>
                  <a:pt x="195707" y="196900"/>
                </a:cubicBezTo>
                <a:cubicBezTo>
                  <a:pt x="236639" y="209842"/>
                  <a:pt x="257175" y="238721"/>
                  <a:pt x="257175" y="283514"/>
                </a:cubicBezTo>
                <a:cubicBezTo>
                  <a:pt x="257175" y="320725"/>
                  <a:pt x="245567" y="350939"/>
                  <a:pt x="222351" y="374002"/>
                </a:cubicBezTo>
                <a:cubicBezTo>
                  <a:pt x="199275" y="396925"/>
                  <a:pt x="165049" y="408381"/>
                  <a:pt x="119507" y="408381"/>
                </a:cubicBezTo>
                <a:cubicBezTo>
                  <a:pt x="97180" y="408381"/>
                  <a:pt x="74853" y="405409"/>
                  <a:pt x="52679" y="399300"/>
                </a:cubicBezTo>
                <a:cubicBezTo>
                  <a:pt x="30657" y="393204"/>
                  <a:pt x="13093" y="386054"/>
                  <a:pt x="0" y="377875"/>
                </a:cubicBezTo>
                <a:lnTo>
                  <a:pt x="21285" y="319976"/>
                </a:lnTo>
                <a:cubicBezTo>
                  <a:pt x="53428" y="337832"/>
                  <a:pt x="85280" y="346913"/>
                  <a:pt x="116979" y="346913"/>
                </a:cubicBezTo>
                <a:cubicBezTo>
                  <a:pt x="161328" y="346913"/>
                  <a:pt x="183502" y="327266"/>
                  <a:pt x="183502" y="287680"/>
                </a:cubicBezTo>
                <a:cubicBezTo>
                  <a:pt x="183502" y="267436"/>
                  <a:pt x="176809" y="252412"/>
                  <a:pt x="163258" y="242887"/>
                </a:cubicBezTo>
                <a:cubicBezTo>
                  <a:pt x="149872" y="233362"/>
                  <a:pt x="127241" y="228600"/>
                  <a:pt x="95097" y="228600"/>
                </a:cubicBezTo>
                <a:lnTo>
                  <a:pt x="71882" y="228600"/>
                </a:lnTo>
                <a:lnTo>
                  <a:pt x="77393" y="173088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685800"/>
            <a:ext cx="4978400" cy="762000"/>
          </a:xfrm>
          <a:prstGeom prst="rect">
            <a:avLst/>
          </a:prstGeom>
          <a:noFill/>
        </p:spPr>
      </p:pic>
      <p:pic>
        <p:nvPicPr>
          <p:cNvPr id="103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49700" y="2184400"/>
            <a:ext cx="1422400" cy="330200"/>
          </a:xfrm>
          <a:prstGeom prst="rect">
            <a:avLst/>
          </a:prstGeom>
          <a:noFill/>
        </p:spPr>
      </p:pic>
      <p:pic>
        <p:nvPicPr>
          <p:cNvPr id="103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24500" y="3632200"/>
            <a:ext cx="1016000" cy="482600"/>
          </a:xfrm>
          <a:prstGeom prst="rect">
            <a:avLst/>
          </a:prstGeom>
          <a:noFill/>
        </p:spPr>
      </p:pic>
      <p:pic>
        <p:nvPicPr>
          <p:cNvPr id="103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08900" y="6743700"/>
            <a:ext cx="3314700" cy="901700"/>
          </a:xfrm>
          <a:prstGeom prst="rect">
            <a:avLst/>
          </a:prstGeom>
          <a:noFill/>
        </p:spPr>
      </p:pic>
      <p:sp>
        <p:nvSpPr>
          <p:cNvPr id="44" name="TextBox 43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21100" y="4610100"/>
            <a:ext cx="5575300" cy="6858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4100" y="6375400"/>
            <a:ext cx="5410200" cy="4572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2700" y="6934200"/>
            <a:ext cx="6718300" cy="50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7835900"/>
            <a:ext cx="7442200" cy="4572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892800" y="787400"/>
            <a:ext cx="6565900" cy="2095500"/>
          </a:xfrm>
          <a:custGeom>
            <a:avLst/>
            <a:gdLst>
              <a:gd name="connsiteX0" fmla="*/ 0 w 6565900"/>
              <a:gd name="connsiteY0" fmla="*/ 1797507 h 2095500"/>
              <a:gd name="connsiteX1" fmla="*/ 0 w 6565900"/>
              <a:gd name="connsiteY1" fmla="*/ 297992 h 2095500"/>
              <a:gd name="connsiteX2" fmla="*/ 297992 w 6565900"/>
              <a:gd name="connsiteY2" fmla="*/ 0 h 2095500"/>
              <a:gd name="connsiteX3" fmla="*/ 6267907 w 6565900"/>
              <a:gd name="connsiteY3" fmla="*/ 0 h 2095500"/>
              <a:gd name="connsiteX4" fmla="*/ 6565900 w 6565900"/>
              <a:gd name="connsiteY4" fmla="*/ 297992 h 2095500"/>
              <a:gd name="connsiteX5" fmla="*/ 6565900 w 6565900"/>
              <a:gd name="connsiteY5" fmla="*/ 1797507 h 2095500"/>
              <a:gd name="connsiteX6" fmla="*/ 6267907 w 6565900"/>
              <a:gd name="connsiteY6" fmla="*/ 2095500 h 2095500"/>
              <a:gd name="connsiteX7" fmla="*/ 297992 w 6565900"/>
              <a:gd name="connsiteY7" fmla="*/ 2095500 h 2095500"/>
              <a:gd name="connsiteX8" fmla="*/ 0 w 6565900"/>
              <a:gd name="connsiteY8" fmla="*/ 1797507 h 2095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565900" h="2095500">
                <a:moveTo>
                  <a:pt x="0" y="1797507"/>
                </a:moveTo>
                <a:lnTo>
                  <a:pt x="0" y="297992"/>
                </a:lnTo>
                <a:cubicBezTo>
                  <a:pt x="0" y="133413"/>
                  <a:pt x="133413" y="0"/>
                  <a:pt x="297992" y="0"/>
                </a:cubicBezTo>
                <a:lnTo>
                  <a:pt x="6267907" y="0"/>
                </a:lnTo>
                <a:cubicBezTo>
                  <a:pt x="6432486" y="0"/>
                  <a:pt x="6565900" y="133413"/>
                  <a:pt x="6565900" y="297992"/>
                </a:cubicBezTo>
                <a:lnTo>
                  <a:pt x="6565900" y="1797507"/>
                </a:lnTo>
                <a:cubicBezTo>
                  <a:pt x="6565900" y="1962086"/>
                  <a:pt x="6432486" y="2095500"/>
                  <a:pt x="6267907" y="2095500"/>
                </a:cubicBezTo>
                <a:lnTo>
                  <a:pt x="297992" y="2095500"/>
                </a:lnTo>
                <a:cubicBezTo>
                  <a:pt x="133413" y="2095500"/>
                  <a:pt x="0" y="1962086"/>
                  <a:pt x="0" y="179750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591303" y="2616196"/>
            <a:ext cx="939793" cy="571506"/>
          </a:xfrm>
          <a:custGeom>
            <a:avLst/>
            <a:gdLst>
              <a:gd name="connsiteX0" fmla="*/ 802167 w 939793"/>
              <a:gd name="connsiteY0" fmla="*/ 83696 h 571506"/>
              <a:gd name="connsiteX1" fmla="*/ 802167 w 939793"/>
              <a:gd name="connsiteY1" fmla="*/ 487810 h 571506"/>
              <a:gd name="connsiteX2" fmla="*/ 137626 w 939793"/>
              <a:gd name="connsiteY2" fmla="*/ 487810 h 571506"/>
              <a:gd name="connsiteX3" fmla="*/ 137626 w 939793"/>
              <a:gd name="connsiteY3" fmla="*/ 83696 h 571506"/>
              <a:gd name="connsiteX4" fmla="*/ 802167 w 939793"/>
              <a:gd name="connsiteY4" fmla="*/ 83696 h 5715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39793" h="571506">
                <a:moveTo>
                  <a:pt x="802167" y="83696"/>
                </a:moveTo>
                <a:cubicBezTo>
                  <a:pt x="985669" y="195290"/>
                  <a:pt x="985669" y="376215"/>
                  <a:pt x="802167" y="487810"/>
                </a:cubicBezTo>
                <a:cubicBezTo>
                  <a:pt x="618664" y="599405"/>
                  <a:pt x="321129" y="599405"/>
                  <a:pt x="137626" y="487810"/>
                </a:cubicBezTo>
                <a:cubicBezTo>
                  <a:pt x="-45875" y="376215"/>
                  <a:pt x="-45875" y="195290"/>
                  <a:pt x="137626" y="83696"/>
                </a:cubicBezTo>
                <a:cubicBezTo>
                  <a:pt x="321129" y="-27898"/>
                  <a:pt x="618664" y="-27898"/>
                  <a:pt x="802167" y="8369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032500" y="3251203"/>
            <a:ext cx="698500" cy="457193"/>
          </a:xfrm>
          <a:custGeom>
            <a:avLst/>
            <a:gdLst>
              <a:gd name="connsiteX0" fmla="*/ 596201 w 698500"/>
              <a:gd name="connsiteY0" fmla="*/ 66951 h 457193"/>
              <a:gd name="connsiteX1" fmla="*/ 596201 w 698500"/>
              <a:gd name="connsiteY1" fmla="*/ 390242 h 457193"/>
              <a:gd name="connsiteX2" fmla="*/ 102298 w 698500"/>
              <a:gd name="connsiteY2" fmla="*/ 390242 h 457193"/>
              <a:gd name="connsiteX3" fmla="*/ 102298 w 698500"/>
              <a:gd name="connsiteY3" fmla="*/ 66951 h 457193"/>
              <a:gd name="connsiteX4" fmla="*/ 596201 w 698500"/>
              <a:gd name="connsiteY4" fmla="*/ 66951 h 4571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457193">
                <a:moveTo>
                  <a:pt x="596201" y="66951"/>
                </a:moveTo>
                <a:cubicBezTo>
                  <a:pt x="732599" y="156219"/>
                  <a:pt x="732599" y="300961"/>
                  <a:pt x="596201" y="390242"/>
                </a:cubicBezTo>
                <a:cubicBezTo>
                  <a:pt x="459816" y="479510"/>
                  <a:pt x="238683" y="479510"/>
                  <a:pt x="102298" y="390242"/>
                </a:cubicBezTo>
                <a:cubicBezTo>
                  <a:pt x="-34099" y="300961"/>
                  <a:pt x="-34099" y="156219"/>
                  <a:pt x="102298" y="66951"/>
                </a:cubicBezTo>
                <a:cubicBezTo>
                  <a:pt x="238683" y="-22317"/>
                  <a:pt x="459816" y="-22317"/>
                  <a:pt x="596201" y="6695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35700" y="1181100"/>
            <a:ext cx="5892800" cy="5080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93900"/>
            <a:ext cx="10426700" cy="77597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978400" y="4495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933950" y="4451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642100" y="4483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2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597650" y="4438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267700" y="4483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2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223250" y="4438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803400" y="45212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758950" y="44767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288953" y="470644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4 h 392607"/>
              <a:gd name="connsiteX2" fmla="*/ 26796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2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4"/>
                </a:lnTo>
                <a:lnTo>
                  <a:pt x="26796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945883" y="46922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8 w 243192"/>
              <a:gd name="connsiteY2" fmla="*/ 200621 h 400494"/>
              <a:gd name="connsiteX3" fmla="*/ 146304 w 243192"/>
              <a:gd name="connsiteY3" fmla="*/ 168021 h 400494"/>
              <a:gd name="connsiteX4" fmla="*/ 158064 w 243192"/>
              <a:gd name="connsiteY4" fmla="*/ 144805 h 400494"/>
              <a:gd name="connsiteX5" fmla="*/ 163868 w 243192"/>
              <a:gd name="connsiteY5" fmla="*/ 108788 h 400494"/>
              <a:gd name="connsiteX6" fmla="*/ 149580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8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2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8" y="200621"/>
                </a:lnTo>
                <a:cubicBezTo>
                  <a:pt x="133794" y="184391"/>
                  <a:pt x="142138" y="173532"/>
                  <a:pt x="146304" y="168021"/>
                </a:cubicBezTo>
                <a:cubicBezTo>
                  <a:pt x="150317" y="162521"/>
                  <a:pt x="154190" y="154775"/>
                  <a:pt x="158064" y="144805"/>
                </a:cubicBezTo>
                <a:cubicBezTo>
                  <a:pt x="161925" y="134835"/>
                  <a:pt x="163868" y="122783"/>
                  <a:pt x="163868" y="108788"/>
                </a:cubicBezTo>
                <a:cubicBezTo>
                  <a:pt x="163868" y="94805"/>
                  <a:pt x="159105" y="83337"/>
                  <a:pt x="149580" y="74409"/>
                </a:cubicBezTo>
                <a:cubicBezTo>
                  <a:pt x="140055" y="65481"/>
                  <a:pt x="127851" y="61023"/>
                  <a:pt x="112966" y="61023"/>
                </a:cubicBezTo>
                <a:cubicBezTo>
                  <a:pt x="98235" y="61023"/>
                  <a:pt x="87071" y="62204"/>
                  <a:pt x="79476" y="64732"/>
                </a:cubicBezTo>
                <a:cubicBezTo>
                  <a:pt x="72034" y="67119"/>
                  <a:pt x="67577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5" y="0"/>
                  <a:pt x="119367" y="0"/>
                </a:cubicBezTo>
                <a:cubicBezTo>
                  <a:pt x="159549" y="0"/>
                  <a:pt x="189903" y="9817"/>
                  <a:pt x="210299" y="29616"/>
                </a:cubicBezTo>
                <a:cubicBezTo>
                  <a:pt x="230543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2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562416" y="4692205"/>
            <a:ext cx="257175" cy="408381"/>
          </a:xfrm>
          <a:custGeom>
            <a:avLst/>
            <a:gdLst>
              <a:gd name="connsiteX0" fmla="*/ 77393 w 257175"/>
              <a:gd name="connsiteY0" fmla="*/ 173088 h 408381"/>
              <a:gd name="connsiteX1" fmla="*/ 140195 w 257175"/>
              <a:gd name="connsiteY1" fmla="*/ 173088 h 408381"/>
              <a:gd name="connsiteX2" fmla="*/ 176809 w 257175"/>
              <a:gd name="connsiteY2" fmla="*/ 107899 h 408381"/>
              <a:gd name="connsiteX3" fmla="*/ 123672 w 257175"/>
              <a:gd name="connsiteY3" fmla="*/ 61023 h 408381"/>
              <a:gd name="connsiteX4" fmla="*/ 91084 w 257175"/>
              <a:gd name="connsiteY4" fmla="*/ 65328 h 408381"/>
              <a:gd name="connsiteX5" fmla="*/ 75755 w 257175"/>
              <a:gd name="connsiteY5" fmla="*/ 74117 h 408381"/>
              <a:gd name="connsiteX6" fmla="*/ 73673 w 257175"/>
              <a:gd name="connsiteY6" fmla="*/ 88404 h 408381"/>
              <a:gd name="connsiteX7" fmla="*/ 73673 w 257175"/>
              <a:gd name="connsiteY7" fmla="*/ 132308 h 408381"/>
              <a:gd name="connsiteX8" fmla="*/ 11607 w 257175"/>
              <a:gd name="connsiteY8" fmla="*/ 127990 h 408381"/>
              <a:gd name="connsiteX9" fmla="*/ 11607 w 257175"/>
              <a:gd name="connsiteY9" fmla="*/ 30505 h 408381"/>
              <a:gd name="connsiteX10" fmla="*/ 132156 w 257175"/>
              <a:gd name="connsiteY10" fmla="*/ 0 h 408381"/>
              <a:gd name="connsiteX11" fmla="*/ 221450 w 257175"/>
              <a:gd name="connsiteY11" fmla="*/ 27089 h 408381"/>
              <a:gd name="connsiteX12" fmla="*/ 251066 w 257175"/>
              <a:gd name="connsiteY12" fmla="*/ 97485 h 408381"/>
              <a:gd name="connsiteX13" fmla="*/ 235890 w 257175"/>
              <a:gd name="connsiteY13" fmla="*/ 155079 h 408381"/>
              <a:gd name="connsiteX14" fmla="*/ 195707 w 257175"/>
              <a:gd name="connsiteY14" fmla="*/ 196900 h 408381"/>
              <a:gd name="connsiteX15" fmla="*/ 257175 w 257175"/>
              <a:gd name="connsiteY15" fmla="*/ 283514 h 408381"/>
              <a:gd name="connsiteX16" fmla="*/ 222351 w 257175"/>
              <a:gd name="connsiteY16" fmla="*/ 374002 h 408381"/>
              <a:gd name="connsiteX17" fmla="*/ 119507 w 257175"/>
              <a:gd name="connsiteY17" fmla="*/ 408381 h 408381"/>
              <a:gd name="connsiteX18" fmla="*/ 52679 w 257175"/>
              <a:gd name="connsiteY18" fmla="*/ 399300 h 408381"/>
              <a:gd name="connsiteX19" fmla="*/ 0 w 257175"/>
              <a:gd name="connsiteY19" fmla="*/ 377875 h 408381"/>
              <a:gd name="connsiteX20" fmla="*/ 21285 w 257175"/>
              <a:gd name="connsiteY20" fmla="*/ 319976 h 408381"/>
              <a:gd name="connsiteX21" fmla="*/ 116979 w 257175"/>
              <a:gd name="connsiteY21" fmla="*/ 346913 h 408381"/>
              <a:gd name="connsiteX22" fmla="*/ 183502 w 257175"/>
              <a:gd name="connsiteY22" fmla="*/ 287680 h 408381"/>
              <a:gd name="connsiteX23" fmla="*/ 163258 w 257175"/>
              <a:gd name="connsiteY23" fmla="*/ 242887 h 408381"/>
              <a:gd name="connsiteX24" fmla="*/ 95097 w 257175"/>
              <a:gd name="connsiteY24" fmla="*/ 228600 h 408381"/>
              <a:gd name="connsiteX25" fmla="*/ 71882 w 257175"/>
              <a:gd name="connsiteY25" fmla="*/ 228600 h 408381"/>
              <a:gd name="connsiteX26" fmla="*/ 77393 w 257175"/>
              <a:gd name="connsiteY26" fmla="*/ 173088 h 40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57175" h="408381">
                <a:moveTo>
                  <a:pt x="77393" y="173088"/>
                </a:moveTo>
                <a:lnTo>
                  <a:pt x="140195" y="173088"/>
                </a:lnTo>
                <a:cubicBezTo>
                  <a:pt x="164604" y="157759"/>
                  <a:pt x="176809" y="136029"/>
                  <a:pt x="176809" y="107899"/>
                </a:cubicBezTo>
                <a:cubicBezTo>
                  <a:pt x="176809" y="76644"/>
                  <a:pt x="159092" y="61023"/>
                  <a:pt x="123672" y="61023"/>
                </a:cubicBezTo>
                <a:cubicBezTo>
                  <a:pt x="110731" y="61023"/>
                  <a:pt x="99859" y="62357"/>
                  <a:pt x="91084" y="65328"/>
                </a:cubicBezTo>
                <a:cubicBezTo>
                  <a:pt x="82448" y="68008"/>
                  <a:pt x="77241" y="70992"/>
                  <a:pt x="75755" y="74117"/>
                </a:cubicBezTo>
                <a:cubicBezTo>
                  <a:pt x="74409" y="77089"/>
                  <a:pt x="73673" y="81851"/>
                  <a:pt x="73673" y="88404"/>
                </a:cubicBezTo>
                <a:lnTo>
                  <a:pt x="73673" y="132308"/>
                </a:lnTo>
                <a:lnTo>
                  <a:pt x="11607" y="127990"/>
                </a:lnTo>
                <a:lnTo>
                  <a:pt x="11607" y="30505"/>
                </a:lnTo>
                <a:cubicBezTo>
                  <a:pt x="52082" y="10261"/>
                  <a:pt x="92265" y="0"/>
                  <a:pt x="132156" y="0"/>
                </a:cubicBezTo>
                <a:cubicBezTo>
                  <a:pt x="172046" y="0"/>
                  <a:pt x="201803" y="8928"/>
                  <a:pt x="221450" y="27089"/>
                </a:cubicBezTo>
                <a:cubicBezTo>
                  <a:pt x="241096" y="45097"/>
                  <a:pt x="251066" y="68605"/>
                  <a:pt x="251066" y="97485"/>
                </a:cubicBezTo>
                <a:cubicBezTo>
                  <a:pt x="251066" y="118617"/>
                  <a:pt x="246012" y="137807"/>
                  <a:pt x="235890" y="155079"/>
                </a:cubicBezTo>
                <a:cubicBezTo>
                  <a:pt x="225767" y="172339"/>
                  <a:pt x="212369" y="186182"/>
                  <a:pt x="195707" y="196900"/>
                </a:cubicBezTo>
                <a:cubicBezTo>
                  <a:pt x="236639" y="209842"/>
                  <a:pt x="257175" y="238721"/>
                  <a:pt x="257175" y="283514"/>
                </a:cubicBezTo>
                <a:cubicBezTo>
                  <a:pt x="257175" y="320725"/>
                  <a:pt x="245567" y="350939"/>
                  <a:pt x="222351" y="374002"/>
                </a:cubicBezTo>
                <a:cubicBezTo>
                  <a:pt x="199275" y="396925"/>
                  <a:pt x="165049" y="408381"/>
                  <a:pt x="119507" y="408381"/>
                </a:cubicBezTo>
                <a:cubicBezTo>
                  <a:pt x="97180" y="408381"/>
                  <a:pt x="74853" y="405409"/>
                  <a:pt x="52679" y="399300"/>
                </a:cubicBezTo>
                <a:cubicBezTo>
                  <a:pt x="30657" y="393204"/>
                  <a:pt x="13093" y="386054"/>
                  <a:pt x="0" y="377875"/>
                </a:cubicBezTo>
                <a:lnTo>
                  <a:pt x="21285" y="319976"/>
                </a:lnTo>
                <a:cubicBezTo>
                  <a:pt x="53429" y="337832"/>
                  <a:pt x="85280" y="346913"/>
                  <a:pt x="116979" y="346913"/>
                </a:cubicBezTo>
                <a:cubicBezTo>
                  <a:pt x="161328" y="346913"/>
                  <a:pt x="183502" y="327266"/>
                  <a:pt x="183502" y="287680"/>
                </a:cubicBezTo>
                <a:cubicBezTo>
                  <a:pt x="183502" y="267436"/>
                  <a:pt x="176809" y="252412"/>
                  <a:pt x="163258" y="242887"/>
                </a:cubicBezTo>
                <a:cubicBezTo>
                  <a:pt x="149873" y="233362"/>
                  <a:pt x="127241" y="228600"/>
                  <a:pt x="95097" y="228600"/>
                </a:cubicBezTo>
                <a:lnTo>
                  <a:pt x="71882" y="228600"/>
                </a:lnTo>
                <a:lnTo>
                  <a:pt x="77393" y="173088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442764" y="4743322"/>
            <a:ext cx="347370" cy="347586"/>
          </a:xfrm>
          <a:custGeom>
            <a:avLst/>
            <a:gdLst>
              <a:gd name="connsiteX0" fmla="*/ 0 w 347370"/>
              <a:gd name="connsiteY0" fmla="*/ 205828 h 347586"/>
              <a:gd name="connsiteX1" fmla="*/ 0 w 347370"/>
              <a:gd name="connsiteY1" fmla="*/ 141757 h 347586"/>
              <a:gd name="connsiteX2" fmla="*/ 141757 w 347370"/>
              <a:gd name="connsiteY2" fmla="*/ 141757 h 347586"/>
              <a:gd name="connsiteX3" fmla="*/ 141757 w 347370"/>
              <a:gd name="connsiteY3" fmla="*/ 0 h 347586"/>
              <a:gd name="connsiteX4" fmla="*/ 205613 w 347370"/>
              <a:gd name="connsiteY4" fmla="*/ 0 h 347586"/>
              <a:gd name="connsiteX5" fmla="*/ 205613 w 347370"/>
              <a:gd name="connsiteY5" fmla="*/ 141757 h 347586"/>
              <a:gd name="connsiteX6" fmla="*/ 347370 w 347370"/>
              <a:gd name="connsiteY6" fmla="*/ 141757 h 347586"/>
              <a:gd name="connsiteX7" fmla="*/ 347370 w 347370"/>
              <a:gd name="connsiteY7" fmla="*/ 205828 h 347586"/>
              <a:gd name="connsiteX8" fmla="*/ 205613 w 347370"/>
              <a:gd name="connsiteY8" fmla="*/ 205828 h 347586"/>
              <a:gd name="connsiteX9" fmla="*/ 205613 w 347370"/>
              <a:gd name="connsiteY9" fmla="*/ 347586 h 347586"/>
              <a:gd name="connsiteX10" fmla="*/ 141757 w 347370"/>
              <a:gd name="connsiteY10" fmla="*/ 347586 h 347586"/>
              <a:gd name="connsiteX11" fmla="*/ 141757 w 347370"/>
              <a:gd name="connsiteY11" fmla="*/ 205828 h 347586"/>
              <a:gd name="connsiteX12" fmla="*/ 0 w 347370"/>
              <a:gd name="connsiteY12" fmla="*/ 205828 h 347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47370" h="347586">
                <a:moveTo>
                  <a:pt x="0" y="205828"/>
                </a:moveTo>
                <a:lnTo>
                  <a:pt x="0" y="141757"/>
                </a:lnTo>
                <a:lnTo>
                  <a:pt x="141757" y="141757"/>
                </a:lnTo>
                <a:lnTo>
                  <a:pt x="141757" y="0"/>
                </a:lnTo>
                <a:lnTo>
                  <a:pt x="205613" y="0"/>
                </a:lnTo>
                <a:lnTo>
                  <a:pt x="205613" y="141757"/>
                </a:lnTo>
                <a:lnTo>
                  <a:pt x="347370" y="141757"/>
                </a:lnTo>
                <a:lnTo>
                  <a:pt x="347370" y="205828"/>
                </a:lnTo>
                <a:lnTo>
                  <a:pt x="205613" y="205828"/>
                </a:lnTo>
                <a:lnTo>
                  <a:pt x="205613" y="347586"/>
                </a:lnTo>
                <a:lnTo>
                  <a:pt x="141757" y="347586"/>
                </a:lnTo>
                <a:lnTo>
                  <a:pt x="141757" y="205828"/>
                </a:lnTo>
                <a:lnTo>
                  <a:pt x="0" y="20582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106464" y="4743322"/>
            <a:ext cx="347370" cy="347586"/>
          </a:xfrm>
          <a:custGeom>
            <a:avLst/>
            <a:gdLst>
              <a:gd name="connsiteX0" fmla="*/ 0 w 347370"/>
              <a:gd name="connsiteY0" fmla="*/ 205828 h 347586"/>
              <a:gd name="connsiteX1" fmla="*/ 0 w 347370"/>
              <a:gd name="connsiteY1" fmla="*/ 141757 h 347586"/>
              <a:gd name="connsiteX2" fmla="*/ 141757 w 347370"/>
              <a:gd name="connsiteY2" fmla="*/ 141757 h 347586"/>
              <a:gd name="connsiteX3" fmla="*/ 141757 w 347370"/>
              <a:gd name="connsiteY3" fmla="*/ 0 h 347586"/>
              <a:gd name="connsiteX4" fmla="*/ 205613 w 347370"/>
              <a:gd name="connsiteY4" fmla="*/ 0 h 347586"/>
              <a:gd name="connsiteX5" fmla="*/ 205613 w 347370"/>
              <a:gd name="connsiteY5" fmla="*/ 141757 h 347586"/>
              <a:gd name="connsiteX6" fmla="*/ 347370 w 347370"/>
              <a:gd name="connsiteY6" fmla="*/ 141757 h 347586"/>
              <a:gd name="connsiteX7" fmla="*/ 347370 w 347370"/>
              <a:gd name="connsiteY7" fmla="*/ 205828 h 347586"/>
              <a:gd name="connsiteX8" fmla="*/ 205613 w 347370"/>
              <a:gd name="connsiteY8" fmla="*/ 205828 h 347586"/>
              <a:gd name="connsiteX9" fmla="*/ 205613 w 347370"/>
              <a:gd name="connsiteY9" fmla="*/ 347586 h 347586"/>
              <a:gd name="connsiteX10" fmla="*/ 141757 w 347370"/>
              <a:gd name="connsiteY10" fmla="*/ 347586 h 347586"/>
              <a:gd name="connsiteX11" fmla="*/ 141757 w 347370"/>
              <a:gd name="connsiteY11" fmla="*/ 205828 h 347586"/>
              <a:gd name="connsiteX12" fmla="*/ 0 w 347370"/>
              <a:gd name="connsiteY12" fmla="*/ 205828 h 347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47370" h="347586">
                <a:moveTo>
                  <a:pt x="0" y="205828"/>
                </a:moveTo>
                <a:lnTo>
                  <a:pt x="0" y="141757"/>
                </a:lnTo>
                <a:lnTo>
                  <a:pt x="141757" y="141757"/>
                </a:lnTo>
                <a:lnTo>
                  <a:pt x="141757" y="0"/>
                </a:lnTo>
                <a:lnTo>
                  <a:pt x="205613" y="0"/>
                </a:lnTo>
                <a:lnTo>
                  <a:pt x="205613" y="141757"/>
                </a:lnTo>
                <a:lnTo>
                  <a:pt x="347370" y="141757"/>
                </a:lnTo>
                <a:lnTo>
                  <a:pt x="347370" y="205828"/>
                </a:lnTo>
                <a:lnTo>
                  <a:pt x="205613" y="205828"/>
                </a:lnTo>
                <a:lnTo>
                  <a:pt x="205613" y="347586"/>
                </a:lnTo>
                <a:lnTo>
                  <a:pt x="141757" y="347586"/>
                </a:lnTo>
                <a:lnTo>
                  <a:pt x="141757" y="205828"/>
                </a:lnTo>
                <a:lnTo>
                  <a:pt x="0" y="20582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732064" y="4730622"/>
            <a:ext cx="347371" cy="347586"/>
          </a:xfrm>
          <a:custGeom>
            <a:avLst/>
            <a:gdLst>
              <a:gd name="connsiteX0" fmla="*/ 0 w 347371"/>
              <a:gd name="connsiteY0" fmla="*/ 205828 h 347586"/>
              <a:gd name="connsiteX1" fmla="*/ 0 w 347371"/>
              <a:gd name="connsiteY1" fmla="*/ 141757 h 347586"/>
              <a:gd name="connsiteX2" fmla="*/ 141758 w 347371"/>
              <a:gd name="connsiteY2" fmla="*/ 141757 h 347586"/>
              <a:gd name="connsiteX3" fmla="*/ 141758 w 347371"/>
              <a:gd name="connsiteY3" fmla="*/ 0 h 347586"/>
              <a:gd name="connsiteX4" fmla="*/ 205613 w 347371"/>
              <a:gd name="connsiteY4" fmla="*/ 0 h 347586"/>
              <a:gd name="connsiteX5" fmla="*/ 205613 w 347371"/>
              <a:gd name="connsiteY5" fmla="*/ 141757 h 347586"/>
              <a:gd name="connsiteX6" fmla="*/ 347371 w 347371"/>
              <a:gd name="connsiteY6" fmla="*/ 141757 h 347586"/>
              <a:gd name="connsiteX7" fmla="*/ 347371 w 347371"/>
              <a:gd name="connsiteY7" fmla="*/ 205828 h 347586"/>
              <a:gd name="connsiteX8" fmla="*/ 205613 w 347371"/>
              <a:gd name="connsiteY8" fmla="*/ 205828 h 347586"/>
              <a:gd name="connsiteX9" fmla="*/ 205613 w 347371"/>
              <a:gd name="connsiteY9" fmla="*/ 347586 h 347586"/>
              <a:gd name="connsiteX10" fmla="*/ 141758 w 347371"/>
              <a:gd name="connsiteY10" fmla="*/ 347586 h 347586"/>
              <a:gd name="connsiteX11" fmla="*/ 141758 w 347371"/>
              <a:gd name="connsiteY11" fmla="*/ 205828 h 347586"/>
              <a:gd name="connsiteX12" fmla="*/ 0 w 347371"/>
              <a:gd name="connsiteY12" fmla="*/ 205828 h 347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47371" h="347586">
                <a:moveTo>
                  <a:pt x="0" y="205828"/>
                </a:moveTo>
                <a:lnTo>
                  <a:pt x="0" y="141757"/>
                </a:lnTo>
                <a:lnTo>
                  <a:pt x="141758" y="141757"/>
                </a:lnTo>
                <a:lnTo>
                  <a:pt x="141758" y="0"/>
                </a:lnTo>
                <a:lnTo>
                  <a:pt x="205613" y="0"/>
                </a:lnTo>
                <a:lnTo>
                  <a:pt x="205613" y="141757"/>
                </a:lnTo>
                <a:lnTo>
                  <a:pt x="347371" y="141757"/>
                </a:lnTo>
                <a:lnTo>
                  <a:pt x="347371" y="205828"/>
                </a:lnTo>
                <a:lnTo>
                  <a:pt x="205613" y="205828"/>
                </a:lnTo>
                <a:lnTo>
                  <a:pt x="205613" y="347586"/>
                </a:lnTo>
                <a:lnTo>
                  <a:pt x="141758" y="347586"/>
                </a:lnTo>
                <a:lnTo>
                  <a:pt x="141758" y="205828"/>
                </a:lnTo>
                <a:lnTo>
                  <a:pt x="0" y="20582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4775200"/>
            <a:ext cx="1422400" cy="3302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95500" y="8115300"/>
            <a:ext cx="8801100" cy="698500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185400" y="4483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2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140950" y="4438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362857" y="4712690"/>
            <a:ext cx="483984" cy="405409"/>
          </a:xfrm>
          <a:custGeom>
            <a:avLst/>
            <a:gdLst>
              <a:gd name="connsiteX0" fmla="*/ 139001 w 483984"/>
              <a:gd name="connsiteY0" fmla="*/ 0 h 405409"/>
              <a:gd name="connsiteX1" fmla="*/ 242582 w 483984"/>
              <a:gd name="connsiteY1" fmla="*/ 275628 h 405409"/>
              <a:gd name="connsiteX2" fmla="*/ 243776 w 483984"/>
              <a:gd name="connsiteY2" fmla="*/ 275628 h 405409"/>
              <a:gd name="connsiteX3" fmla="*/ 348106 w 483984"/>
              <a:gd name="connsiteY3" fmla="*/ 0 h 405409"/>
              <a:gd name="connsiteX4" fmla="*/ 468807 w 483984"/>
              <a:gd name="connsiteY4" fmla="*/ 0 h 405409"/>
              <a:gd name="connsiteX5" fmla="*/ 468807 w 483984"/>
              <a:gd name="connsiteY5" fmla="*/ 49415 h 405409"/>
              <a:gd name="connsiteX6" fmla="*/ 448716 w 483984"/>
              <a:gd name="connsiteY6" fmla="*/ 51193 h 405409"/>
              <a:gd name="connsiteX7" fmla="*/ 430999 w 483984"/>
              <a:gd name="connsiteY7" fmla="*/ 72631 h 405409"/>
              <a:gd name="connsiteX8" fmla="*/ 446189 w 483984"/>
              <a:gd name="connsiteY8" fmla="*/ 351828 h 405409"/>
              <a:gd name="connsiteX9" fmla="*/ 483983 w 483984"/>
              <a:gd name="connsiteY9" fmla="*/ 353618 h 405409"/>
              <a:gd name="connsiteX10" fmla="*/ 483983 w 483984"/>
              <a:gd name="connsiteY10" fmla="*/ 405409 h 405409"/>
              <a:gd name="connsiteX11" fmla="*/ 337095 w 483984"/>
              <a:gd name="connsiteY11" fmla="*/ 405409 h 405409"/>
              <a:gd name="connsiteX12" fmla="*/ 337095 w 483984"/>
              <a:gd name="connsiteY12" fmla="*/ 355993 h 405409"/>
              <a:gd name="connsiteX13" fmla="*/ 358964 w 483984"/>
              <a:gd name="connsiteY13" fmla="*/ 354215 h 405409"/>
              <a:gd name="connsiteX14" fmla="*/ 374891 w 483984"/>
              <a:gd name="connsiteY14" fmla="*/ 338289 h 405409"/>
              <a:gd name="connsiteX15" fmla="*/ 363283 w 483984"/>
              <a:gd name="connsiteY15" fmla="*/ 123228 h 405409"/>
              <a:gd name="connsiteX16" fmla="*/ 362089 w 483984"/>
              <a:gd name="connsiteY16" fmla="*/ 123228 h 405409"/>
              <a:gd name="connsiteX17" fmla="*/ 268185 w 483984"/>
              <a:gd name="connsiteY17" fmla="*/ 366420 h 405409"/>
              <a:gd name="connsiteX18" fmla="*/ 210286 w 483984"/>
              <a:gd name="connsiteY18" fmla="*/ 366420 h 405409"/>
              <a:gd name="connsiteX19" fmla="*/ 117576 w 483984"/>
              <a:gd name="connsiteY19" fmla="*/ 125615 h 405409"/>
              <a:gd name="connsiteX20" fmla="*/ 116382 w 483984"/>
              <a:gd name="connsiteY20" fmla="*/ 125615 h 405409"/>
              <a:gd name="connsiteX21" fmla="*/ 104178 w 483984"/>
              <a:gd name="connsiteY21" fmla="*/ 351828 h 405409"/>
              <a:gd name="connsiteX22" fmla="*/ 143916 w 483984"/>
              <a:gd name="connsiteY22" fmla="*/ 353618 h 405409"/>
              <a:gd name="connsiteX23" fmla="*/ 143916 w 483984"/>
              <a:gd name="connsiteY23" fmla="*/ 405409 h 405409"/>
              <a:gd name="connsiteX24" fmla="*/ 0 w 483984"/>
              <a:gd name="connsiteY24" fmla="*/ 405409 h 405409"/>
              <a:gd name="connsiteX25" fmla="*/ 0 w 483984"/>
              <a:gd name="connsiteY25" fmla="*/ 355993 h 405409"/>
              <a:gd name="connsiteX26" fmla="*/ 21869 w 483984"/>
              <a:gd name="connsiteY26" fmla="*/ 354215 h 405409"/>
              <a:gd name="connsiteX27" fmla="*/ 37197 w 483984"/>
              <a:gd name="connsiteY27" fmla="*/ 337692 h 405409"/>
              <a:gd name="connsiteX28" fmla="*/ 53568 w 483984"/>
              <a:gd name="connsiteY28" fmla="*/ 54318 h 405409"/>
              <a:gd name="connsiteX29" fmla="*/ 16509 w 483984"/>
              <a:gd name="connsiteY29" fmla="*/ 51790 h 405409"/>
              <a:gd name="connsiteX30" fmla="*/ 16509 w 483984"/>
              <a:gd name="connsiteY30" fmla="*/ 0 h 405409"/>
              <a:gd name="connsiteX31" fmla="*/ 139001 w 483984"/>
              <a:gd name="connsiteY31" fmla="*/ 0 h 4054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483984" h="405409">
                <a:moveTo>
                  <a:pt x="139001" y="0"/>
                </a:moveTo>
                <a:lnTo>
                  <a:pt x="242582" y="275628"/>
                </a:lnTo>
                <a:lnTo>
                  <a:pt x="243776" y="275628"/>
                </a:lnTo>
                <a:lnTo>
                  <a:pt x="348106" y="0"/>
                </a:lnTo>
                <a:lnTo>
                  <a:pt x="468807" y="0"/>
                </a:lnTo>
                <a:lnTo>
                  <a:pt x="468807" y="49415"/>
                </a:lnTo>
                <a:lnTo>
                  <a:pt x="448716" y="51193"/>
                </a:lnTo>
                <a:cubicBezTo>
                  <a:pt x="436511" y="52387"/>
                  <a:pt x="430555" y="59537"/>
                  <a:pt x="430999" y="72631"/>
                </a:cubicBezTo>
                <a:lnTo>
                  <a:pt x="446189" y="351828"/>
                </a:lnTo>
                <a:lnTo>
                  <a:pt x="483983" y="353618"/>
                </a:lnTo>
                <a:lnTo>
                  <a:pt x="483983" y="405409"/>
                </a:lnTo>
                <a:lnTo>
                  <a:pt x="337095" y="405409"/>
                </a:lnTo>
                <a:lnTo>
                  <a:pt x="337095" y="355993"/>
                </a:lnTo>
                <a:lnTo>
                  <a:pt x="358964" y="354215"/>
                </a:lnTo>
                <a:cubicBezTo>
                  <a:pt x="369989" y="353466"/>
                  <a:pt x="375335" y="348107"/>
                  <a:pt x="374891" y="338289"/>
                </a:cubicBezTo>
                <a:lnTo>
                  <a:pt x="363283" y="123228"/>
                </a:lnTo>
                <a:lnTo>
                  <a:pt x="362089" y="123228"/>
                </a:lnTo>
                <a:lnTo>
                  <a:pt x="268185" y="366420"/>
                </a:lnTo>
                <a:lnTo>
                  <a:pt x="210286" y="366420"/>
                </a:lnTo>
                <a:lnTo>
                  <a:pt x="117576" y="125615"/>
                </a:lnTo>
                <a:lnTo>
                  <a:pt x="116382" y="125615"/>
                </a:lnTo>
                <a:lnTo>
                  <a:pt x="104178" y="351828"/>
                </a:lnTo>
                <a:lnTo>
                  <a:pt x="143916" y="353618"/>
                </a:lnTo>
                <a:lnTo>
                  <a:pt x="143916" y="405409"/>
                </a:lnTo>
                <a:lnTo>
                  <a:pt x="0" y="405409"/>
                </a:lnTo>
                <a:lnTo>
                  <a:pt x="0" y="355993"/>
                </a:lnTo>
                <a:lnTo>
                  <a:pt x="21869" y="354215"/>
                </a:lnTo>
                <a:cubicBezTo>
                  <a:pt x="31254" y="353466"/>
                  <a:pt x="36308" y="347967"/>
                  <a:pt x="37197" y="337692"/>
                </a:cubicBezTo>
                <a:lnTo>
                  <a:pt x="53568" y="54318"/>
                </a:lnTo>
                <a:lnTo>
                  <a:pt x="16509" y="51790"/>
                </a:lnTo>
                <a:lnTo>
                  <a:pt x="16509" y="0"/>
                </a:lnTo>
                <a:lnTo>
                  <a:pt x="139001" y="0"/>
                </a:lnTo>
              </a:path>
            </a:pathLst>
          </a:custGeom>
          <a:solidFill>
            <a:srgbClr val="8D76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978400" y="4495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933950" y="4451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642100" y="4483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2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597650" y="4438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267700" y="4483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7" y="879122"/>
                  <a:pt x="286422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223250" y="4438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803400" y="45212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758950" y="44767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459264" y="4781080"/>
            <a:ext cx="347371" cy="63843"/>
          </a:xfrm>
          <a:custGeom>
            <a:avLst/>
            <a:gdLst>
              <a:gd name="connsiteX0" fmla="*/ 0 w 347371"/>
              <a:gd name="connsiteY0" fmla="*/ 63842 h 63843"/>
              <a:gd name="connsiteX1" fmla="*/ 0 w 347371"/>
              <a:gd name="connsiteY1" fmla="*/ 0 h 63843"/>
              <a:gd name="connsiteX2" fmla="*/ 347371 w 347371"/>
              <a:gd name="connsiteY2" fmla="*/ 0 h 63843"/>
              <a:gd name="connsiteX3" fmla="*/ 347371 w 347371"/>
              <a:gd name="connsiteY3" fmla="*/ 63842 h 63843"/>
              <a:gd name="connsiteX4" fmla="*/ 0 w 347371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3843">
                <a:moveTo>
                  <a:pt x="0" y="63842"/>
                </a:moveTo>
                <a:lnTo>
                  <a:pt x="0" y="0"/>
                </a:lnTo>
                <a:lnTo>
                  <a:pt x="347371" y="0"/>
                </a:lnTo>
                <a:lnTo>
                  <a:pt x="347371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459264" y="4963909"/>
            <a:ext cx="347371" cy="64071"/>
          </a:xfrm>
          <a:custGeom>
            <a:avLst/>
            <a:gdLst>
              <a:gd name="connsiteX0" fmla="*/ 0 w 347371"/>
              <a:gd name="connsiteY0" fmla="*/ 64071 h 64071"/>
              <a:gd name="connsiteX1" fmla="*/ 0 w 347371"/>
              <a:gd name="connsiteY1" fmla="*/ 0 h 64071"/>
              <a:gd name="connsiteX2" fmla="*/ 347371 w 347371"/>
              <a:gd name="connsiteY2" fmla="*/ 0 h 64071"/>
              <a:gd name="connsiteX3" fmla="*/ 347371 w 347371"/>
              <a:gd name="connsiteY3" fmla="*/ 64071 h 64071"/>
              <a:gd name="connsiteX4" fmla="*/ 0 w 347371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1" h="64071">
                <a:moveTo>
                  <a:pt x="0" y="64071"/>
                </a:moveTo>
                <a:lnTo>
                  <a:pt x="0" y="0"/>
                </a:lnTo>
                <a:lnTo>
                  <a:pt x="347371" y="0"/>
                </a:lnTo>
                <a:lnTo>
                  <a:pt x="347371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288953" y="470644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4 h 392607"/>
              <a:gd name="connsiteX2" fmla="*/ 26796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2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4"/>
                </a:lnTo>
                <a:lnTo>
                  <a:pt x="26796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945883" y="46922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8 w 243192"/>
              <a:gd name="connsiteY2" fmla="*/ 200621 h 400494"/>
              <a:gd name="connsiteX3" fmla="*/ 146304 w 243192"/>
              <a:gd name="connsiteY3" fmla="*/ 168021 h 400494"/>
              <a:gd name="connsiteX4" fmla="*/ 158064 w 243192"/>
              <a:gd name="connsiteY4" fmla="*/ 144805 h 400494"/>
              <a:gd name="connsiteX5" fmla="*/ 163868 w 243192"/>
              <a:gd name="connsiteY5" fmla="*/ 108788 h 400494"/>
              <a:gd name="connsiteX6" fmla="*/ 149580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8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2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8" y="200621"/>
                </a:lnTo>
                <a:cubicBezTo>
                  <a:pt x="133794" y="184391"/>
                  <a:pt x="142138" y="173532"/>
                  <a:pt x="146304" y="168021"/>
                </a:cubicBezTo>
                <a:cubicBezTo>
                  <a:pt x="150317" y="162521"/>
                  <a:pt x="154190" y="154775"/>
                  <a:pt x="158064" y="144805"/>
                </a:cubicBezTo>
                <a:cubicBezTo>
                  <a:pt x="161925" y="134835"/>
                  <a:pt x="163868" y="122783"/>
                  <a:pt x="163868" y="108788"/>
                </a:cubicBezTo>
                <a:cubicBezTo>
                  <a:pt x="163868" y="94805"/>
                  <a:pt x="159105" y="83337"/>
                  <a:pt x="149580" y="74409"/>
                </a:cubicBezTo>
                <a:cubicBezTo>
                  <a:pt x="140055" y="65481"/>
                  <a:pt x="127851" y="61023"/>
                  <a:pt x="112966" y="61023"/>
                </a:cubicBezTo>
                <a:cubicBezTo>
                  <a:pt x="98235" y="61023"/>
                  <a:pt x="87071" y="62204"/>
                  <a:pt x="79476" y="64732"/>
                </a:cubicBezTo>
                <a:cubicBezTo>
                  <a:pt x="72034" y="67119"/>
                  <a:pt x="67577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5" y="0"/>
                  <a:pt x="119367" y="0"/>
                </a:cubicBezTo>
                <a:cubicBezTo>
                  <a:pt x="159549" y="0"/>
                  <a:pt x="189903" y="9817"/>
                  <a:pt x="210299" y="29616"/>
                </a:cubicBezTo>
                <a:cubicBezTo>
                  <a:pt x="230543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2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562416" y="4692205"/>
            <a:ext cx="257175" cy="408381"/>
          </a:xfrm>
          <a:custGeom>
            <a:avLst/>
            <a:gdLst>
              <a:gd name="connsiteX0" fmla="*/ 77393 w 257175"/>
              <a:gd name="connsiteY0" fmla="*/ 173088 h 408381"/>
              <a:gd name="connsiteX1" fmla="*/ 140195 w 257175"/>
              <a:gd name="connsiteY1" fmla="*/ 173088 h 408381"/>
              <a:gd name="connsiteX2" fmla="*/ 176809 w 257175"/>
              <a:gd name="connsiteY2" fmla="*/ 107899 h 408381"/>
              <a:gd name="connsiteX3" fmla="*/ 123672 w 257175"/>
              <a:gd name="connsiteY3" fmla="*/ 61023 h 408381"/>
              <a:gd name="connsiteX4" fmla="*/ 91084 w 257175"/>
              <a:gd name="connsiteY4" fmla="*/ 65328 h 408381"/>
              <a:gd name="connsiteX5" fmla="*/ 75755 w 257175"/>
              <a:gd name="connsiteY5" fmla="*/ 74117 h 408381"/>
              <a:gd name="connsiteX6" fmla="*/ 73673 w 257175"/>
              <a:gd name="connsiteY6" fmla="*/ 88404 h 408381"/>
              <a:gd name="connsiteX7" fmla="*/ 73673 w 257175"/>
              <a:gd name="connsiteY7" fmla="*/ 132308 h 408381"/>
              <a:gd name="connsiteX8" fmla="*/ 11607 w 257175"/>
              <a:gd name="connsiteY8" fmla="*/ 127990 h 408381"/>
              <a:gd name="connsiteX9" fmla="*/ 11607 w 257175"/>
              <a:gd name="connsiteY9" fmla="*/ 30505 h 408381"/>
              <a:gd name="connsiteX10" fmla="*/ 132156 w 257175"/>
              <a:gd name="connsiteY10" fmla="*/ 0 h 408381"/>
              <a:gd name="connsiteX11" fmla="*/ 221450 w 257175"/>
              <a:gd name="connsiteY11" fmla="*/ 27089 h 408381"/>
              <a:gd name="connsiteX12" fmla="*/ 251066 w 257175"/>
              <a:gd name="connsiteY12" fmla="*/ 97485 h 408381"/>
              <a:gd name="connsiteX13" fmla="*/ 235890 w 257175"/>
              <a:gd name="connsiteY13" fmla="*/ 155079 h 408381"/>
              <a:gd name="connsiteX14" fmla="*/ 195707 w 257175"/>
              <a:gd name="connsiteY14" fmla="*/ 196900 h 408381"/>
              <a:gd name="connsiteX15" fmla="*/ 257175 w 257175"/>
              <a:gd name="connsiteY15" fmla="*/ 283514 h 408381"/>
              <a:gd name="connsiteX16" fmla="*/ 222351 w 257175"/>
              <a:gd name="connsiteY16" fmla="*/ 374002 h 408381"/>
              <a:gd name="connsiteX17" fmla="*/ 119507 w 257175"/>
              <a:gd name="connsiteY17" fmla="*/ 408381 h 408381"/>
              <a:gd name="connsiteX18" fmla="*/ 52679 w 257175"/>
              <a:gd name="connsiteY18" fmla="*/ 399300 h 408381"/>
              <a:gd name="connsiteX19" fmla="*/ 0 w 257175"/>
              <a:gd name="connsiteY19" fmla="*/ 377875 h 408381"/>
              <a:gd name="connsiteX20" fmla="*/ 21285 w 257175"/>
              <a:gd name="connsiteY20" fmla="*/ 319976 h 408381"/>
              <a:gd name="connsiteX21" fmla="*/ 116979 w 257175"/>
              <a:gd name="connsiteY21" fmla="*/ 346913 h 408381"/>
              <a:gd name="connsiteX22" fmla="*/ 183502 w 257175"/>
              <a:gd name="connsiteY22" fmla="*/ 287680 h 408381"/>
              <a:gd name="connsiteX23" fmla="*/ 163258 w 257175"/>
              <a:gd name="connsiteY23" fmla="*/ 242887 h 408381"/>
              <a:gd name="connsiteX24" fmla="*/ 95097 w 257175"/>
              <a:gd name="connsiteY24" fmla="*/ 228600 h 408381"/>
              <a:gd name="connsiteX25" fmla="*/ 71882 w 257175"/>
              <a:gd name="connsiteY25" fmla="*/ 228600 h 408381"/>
              <a:gd name="connsiteX26" fmla="*/ 77393 w 257175"/>
              <a:gd name="connsiteY26" fmla="*/ 173088 h 40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57175" h="408381">
                <a:moveTo>
                  <a:pt x="77393" y="173088"/>
                </a:moveTo>
                <a:lnTo>
                  <a:pt x="140195" y="173088"/>
                </a:lnTo>
                <a:cubicBezTo>
                  <a:pt x="164604" y="157759"/>
                  <a:pt x="176809" y="136029"/>
                  <a:pt x="176809" y="107899"/>
                </a:cubicBezTo>
                <a:cubicBezTo>
                  <a:pt x="176809" y="76644"/>
                  <a:pt x="159092" y="61023"/>
                  <a:pt x="123672" y="61023"/>
                </a:cubicBezTo>
                <a:cubicBezTo>
                  <a:pt x="110731" y="61023"/>
                  <a:pt x="99859" y="62357"/>
                  <a:pt x="91084" y="65328"/>
                </a:cubicBezTo>
                <a:cubicBezTo>
                  <a:pt x="82448" y="68008"/>
                  <a:pt x="77241" y="70992"/>
                  <a:pt x="75755" y="74117"/>
                </a:cubicBezTo>
                <a:cubicBezTo>
                  <a:pt x="74409" y="77089"/>
                  <a:pt x="73673" y="81851"/>
                  <a:pt x="73673" y="88404"/>
                </a:cubicBezTo>
                <a:lnTo>
                  <a:pt x="73673" y="132308"/>
                </a:lnTo>
                <a:lnTo>
                  <a:pt x="11607" y="127990"/>
                </a:lnTo>
                <a:lnTo>
                  <a:pt x="11607" y="30505"/>
                </a:lnTo>
                <a:cubicBezTo>
                  <a:pt x="52082" y="10261"/>
                  <a:pt x="92265" y="0"/>
                  <a:pt x="132156" y="0"/>
                </a:cubicBezTo>
                <a:cubicBezTo>
                  <a:pt x="172046" y="0"/>
                  <a:pt x="201803" y="8928"/>
                  <a:pt x="221450" y="27089"/>
                </a:cubicBezTo>
                <a:cubicBezTo>
                  <a:pt x="241096" y="45097"/>
                  <a:pt x="251066" y="68605"/>
                  <a:pt x="251066" y="97485"/>
                </a:cubicBezTo>
                <a:cubicBezTo>
                  <a:pt x="251066" y="118617"/>
                  <a:pt x="246012" y="137807"/>
                  <a:pt x="235890" y="155079"/>
                </a:cubicBezTo>
                <a:cubicBezTo>
                  <a:pt x="225767" y="172339"/>
                  <a:pt x="212369" y="186182"/>
                  <a:pt x="195707" y="196900"/>
                </a:cubicBezTo>
                <a:cubicBezTo>
                  <a:pt x="236639" y="209842"/>
                  <a:pt x="257175" y="238721"/>
                  <a:pt x="257175" y="283514"/>
                </a:cubicBezTo>
                <a:cubicBezTo>
                  <a:pt x="257175" y="320725"/>
                  <a:pt x="245567" y="350939"/>
                  <a:pt x="222351" y="374002"/>
                </a:cubicBezTo>
                <a:cubicBezTo>
                  <a:pt x="199275" y="396925"/>
                  <a:pt x="165049" y="408381"/>
                  <a:pt x="119507" y="408381"/>
                </a:cubicBezTo>
                <a:cubicBezTo>
                  <a:pt x="97180" y="408381"/>
                  <a:pt x="74853" y="405409"/>
                  <a:pt x="52679" y="399300"/>
                </a:cubicBezTo>
                <a:cubicBezTo>
                  <a:pt x="30657" y="393204"/>
                  <a:pt x="13093" y="386054"/>
                  <a:pt x="0" y="377875"/>
                </a:cubicBezTo>
                <a:lnTo>
                  <a:pt x="21285" y="319976"/>
                </a:lnTo>
                <a:cubicBezTo>
                  <a:pt x="53429" y="337832"/>
                  <a:pt x="85280" y="346913"/>
                  <a:pt x="116979" y="346913"/>
                </a:cubicBezTo>
                <a:cubicBezTo>
                  <a:pt x="161328" y="346913"/>
                  <a:pt x="183502" y="327266"/>
                  <a:pt x="183502" y="287680"/>
                </a:cubicBezTo>
                <a:cubicBezTo>
                  <a:pt x="183502" y="267436"/>
                  <a:pt x="176809" y="252412"/>
                  <a:pt x="163258" y="242887"/>
                </a:cubicBezTo>
                <a:cubicBezTo>
                  <a:pt x="149873" y="233362"/>
                  <a:pt x="127241" y="228600"/>
                  <a:pt x="95097" y="228600"/>
                </a:cubicBezTo>
                <a:lnTo>
                  <a:pt x="71882" y="228600"/>
                </a:lnTo>
                <a:lnTo>
                  <a:pt x="77393" y="173088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442764" y="4743322"/>
            <a:ext cx="347370" cy="347586"/>
          </a:xfrm>
          <a:custGeom>
            <a:avLst/>
            <a:gdLst>
              <a:gd name="connsiteX0" fmla="*/ 0 w 347370"/>
              <a:gd name="connsiteY0" fmla="*/ 205828 h 347586"/>
              <a:gd name="connsiteX1" fmla="*/ 0 w 347370"/>
              <a:gd name="connsiteY1" fmla="*/ 141757 h 347586"/>
              <a:gd name="connsiteX2" fmla="*/ 141757 w 347370"/>
              <a:gd name="connsiteY2" fmla="*/ 141757 h 347586"/>
              <a:gd name="connsiteX3" fmla="*/ 141757 w 347370"/>
              <a:gd name="connsiteY3" fmla="*/ 0 h 347586"/>
              <a:gd name="connsiteX4" fmla="*/ 205613 w 347370"/>
              <a:gd name="connsiteY4" fmla="*/ 0 h 347586"/>
              <a:gd name="connsiteX5" fmla="*/ 205613 w 347370"/>
              <a:gd name="connsiteY5" fmla="*/ 141757 h 347586"/>
              <a:gd name="connsiteX6" fmla="*/ 347370 w 347370"/>
              <a:gd name="connsiteY6" fmla="*/ 141757 h 347586"/>
              <a:gd name="connsiteX7" fmla="*/ 347370 w 347370"/>
              <a:gd name="connsiteY7" fmla="*/ 205828 h 347586"/>
              <a:gd name="connsiteX8" fmla="*/ 205613 w 347370"/>
              <a:gd name="connsiteY8" fmla="*/ 205828 h 347586"/>
              <a:gd name="connsiteX9" fmla="*/ 205613 w 347370"/>
              <a:gd name="connsiteY9" fmla="*/ 347586 h 347586"/>
              <a:gd name="connsiteX10" fmla="*/ 141757 w 347370"/>
              <a:gd name="connsiteY10" fmla="*/ 347586 h 347586"/>
              <a:gd name="connsiteX11" fmla="*/ 141757 w 347370"/>
              <a:gd name="connsiteY11" fmla="*/ 205828 h 347586"/>
              <a:gd name="connsiteX12" fmla="*/ 0 w 347370"/>
              <a:gd name="connsiteY12" fmla="*/ 205828 h 347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47370" h="347586">
                <a:moveTo>
                  <a:pt x="0" y="205828"/>
                </a:moveTo>
                <a:lnTo>
                  <a:pt x="0" y="141757"/>
                </a:lnTo>
                <a:lnTo>
                  <a:pt x="141757" y="141757"/>
                </a:lnTo>
                <a:lnTo>
                  <a:pt x="141757" y="0"/>
                </a:lnTo>
                <a:lnTo>
                  <a:pt x="205613" y="0"/>
                </a:lnTo>
                <a:lnTo>
                  <a:pt x="205613" y="141757"/>
                </a:lnTo>
                <a:lnTo>
                  <a:pt x="347370" y="141757"/>
                </a:lnTo>
                <a:lnTo>
                  <a:pt x="347370" y="205828"/>
                </a:lnTo>
                <a:lnTo>
                  <a:pt x="205613" y="205828"/>
                </a:lnTo>
                <a:lnTo>
                  <a:pt x="205613" y="347586"/>
                </a:lnTo>
                <a:lnTo>
                  <a:pt x="141757" y="347586"/>
                </a:lnTo>
                <a:lnTo>
                  <a:pt x="141757" y="205828"/>
                </a:lnTo>
                <a:lnTo>
                  <a:pt x="0" y="20582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106464" y="4743322"/>
            <a:ext cx="347370" cy="347586"/>
          </a:xfrm>
          <a:custGeom>
            <a:avLst/>
            <a:gdLst>
              <a:gd name="connsiteX0" fmla="*/ 0 w 347370"/>
              <a:gd name="connsiteY0" fmla="*/ 205828 h 347586"/>
              <a:gd name="connsiteX1" fmla="*/ 0 w 347370"/>
              <a:gd name="connsiteY1" fmla="*/ 141757 h 347586"/>
              <a:gd name="connsiteX2" fmla="*/ 141757 w 347370"/>
              <a:gd name="connsiteY2" fmla="*/ 141757 h 347586"/>
              <a:gd name="connsiteX3" fmla="*/ 141757 w 347370"/>
              <a:gd name="connsiteY3" fmla="*/ 0 h 347586"/>
              <a:gd name="connsiteX4" fmla="*/ 205613 w 347370"/>
              <a:gd name="connsiteY4" fmla="*/ 0 h 347586"/>
              <a:gd name="connsiteX5" fmla="*/ 205613 w 347370"/>
              <a:gd name="connsiteY5" fmla="*/ 141757 h 347586"/>
              <a:gd name="connsiteX6" fmla="*/ 347370 w 347370"/>
              <a:gd name="connsiteY6" fmla="*/ 141757 h 347586"/>
              <a:gd name="connsiteX7" fmla="*/ 347370 w 347370"/>
              <a:gd name="connsiteY7" fmla="*/ 205828 h 347586"/>
              <a:gd name="connsiteX8" fmla="*/ 205613 w 347370"/>
              <a:gd name="connsiteY8" fmla="*/ 205828 h 347586"/>
              <a:gd name="connsiteX9" fmla="*/ 205613 w 347370"/>
              <a:gd name="connsiteY9" fmla="*/ 347586 h 347586"/>
              <a:gd name="connsiteX10" fmla="*/ 141757 w 347370"/>
              <a:gd name="connsiteY10" fmla="*/ 347586 h 347586"/>
              <a:gd name="connsiteX11" fmla="*/ 141757 w 347370"/>
              <a:gd name="connsiteY11" fmla="*/ 205828 h 347586"/>
              <a:gd name="connsiteX12" fmla="*/ 0 w 347370"/>
              <a:gd name="connsiteY12" fmla="*/ 205828 h 347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47370" h="347586">
                <a:moveTo>
                  <a:pt x="0" y="205828"/>
                </a:moveTo>
                <a:lnTo>
                  <a:pt x="0" y="141757"/>
                </a:lnTo>
                <a:lnTo>
                  <a:pt x="141757" y="141757"/>
                </a:lnTo>
                <a:lnTo>
                  <a:pt x="141757" y="0"/>
                </a:lnTo>
                <a:lnTo>
                  <a:pt x="205613" y="0"/>
                </a:lnTo>
                <a:lnTo>
                  <a:pt x="205613" y="141757"/>
                </a:lnTo>
                <a:lnTo>
                  <a:pt x="347370" y="141757"/>
                </a:lnTo>
                <a:lnTo>
                  <a:pt x="347370" y="205828"/>
                </a:lnTo>
                <a:lnTo>
                  <a:pt x="205613" y="205828"/>
                </a:lnTo>
                <a:lnTo>
                  <a:pt x="205613" y="347586"/>
                </a:lnTo>
                <a:lnTo>
                  <a:pt x="141757" y="347586"/>
                </a:lnTo>
                <a:lnTo>
                  <a:pt x="141757" y="205828"/>
                </a:lnTo>
                <a:lnTo>
                  <a:pt x="0" y="20582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732064" y="4730622"/>
            <a:ext cx="347371" cy="347586"/>
          </a:xfrm>
          <a:custGeom>
            <a:avLst/>
            <a:gdLst>
              <a:gd name="connsiteX0" fmla="*/ 0 w 347371"/>
              <a:gd name="connsiteY0" fmla="*/ 205828 h 347586"/>
              <a:gd name="connsiteX1" fmla="*/ 0 w 347371"/>
              <a:gd name="connsiteY1" fmla="*/ 141757 h 347586"/>
              <a:gd name="connsiteX2" fmla="*/ 141758 w 347371"/>
              <a:gd name="connsiteY2" fmla="*/ 141757 h 347586"/>
              <a:gd name="connsiteX3" fmla="*/ 141758 w 347371"/>
              <a:gd name="connsiteY3" fmla="*/ 0 h 347586"/>
              <a:gd name="connsiteX4" fmla="*/ 205613 w 347371"/>
              <a:gd name="connsiteY4" fmla="*/ 0 h 347586"/>
              <a:gd name="connsiteX5" fmla="*/ 205613 w 347371"/>
              <a:gd name="connsiteY5" fmla="*/ 141757 h 347586"/>
              <a:gd name="connsiteX6" fmla="*/ 347371 w 347371"/>
              <a:gd name="connsiteY6" fmla="*/ 141757 h 347586"/>
              <a:gd name="connsiteX7" fmla="*/ 347371 w 347371"/>
              <a:gd name="connsiteY7" fmla="*/ 205828 h 347586"/>
              <a:gd name="connsiteX8" fmla="*/ 205613 w 347371"/>
              <a:gd name="connsiteY8" fmla="*/ 205828 h 347586"/>
              <a:gd name="connsiteX9" fmla="*/ 205613 w 347371"/>
              <a:gd name="connsiteY9" fmla="*/ 347586 h 347586"/>
              <a:gd name="connsiteX10" fmla="*/ 141758 w 347371"/>
              <a:gd name="connsiteY10" fmla="*/ 347586 h 347586"/>
              <a:gd name="connsiteX11" fmla="*/ 141758 w 347371"/>
              <a:gd name="connsiteY11" fmla="*/ 205828 h 347586"/>
              <a:gd name="connsiteX12" fmla="*/ 0 w 347371"/>
              <a:gd name="connsiteY12" fmla="*/ 205828 h 347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47371" h="347586">
                <a:moveTo>
                  <a:pt x="0" y="205828"/>
                </a:moveTo>
                <a:lnTo>
                  <a:pt x="0" y="141757"/>
                </a:lnTo>
                <a:lnTo>
                  <a:pt x="141758" y="141757"/>
                </a:lnTo>
                <a:lnTo>
                  <a:pt x="141758" y="0"/>
                </a:lnTo>
                <a:lnTo>
                  <a:pt x="205613" y="0"/>
                </a:lnTo>
                <a:lnTo>
                  <a:pt x="205613" y="141757"/>
                </a:lnTo>
                <a:lnTo>
                  <a:pt x="347371" y="141757"/>
                </a:lnTo>
                <a:lnTo>
                  <a:pt x="347371" y="205828"/>
                </a:lnTo>
                <a:lnTo>
                  <a:pt x="205613" y="205828"/>
                </a:lnTo>
                <a:lnTo>
                  <a:pt x="205613" y="347586"/>
                </a:lnTo>
                <a:lnTo>
                  <a:pt x="141758" y="347586"/>
                </a:lnTo>
                <a:lnTo>
                  <a:pt x="141758" y="205828"/>
                </a:lnTo>
                <a:lnTo>
                  <a:pt x="0" y="20582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4775200"/>
            <a:ext cx="1422400" cy="3302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6000" y="8102600"/>
            <a:ext cx="10947400" cy="711200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997200" y="68071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52750" y="67627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997200" y="5257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952750" y="5213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38300" y="8343896"/>
            <a:ext cx="838203" cy="838202"/>
          </a:xfrm>
          <a:custGeom>
            <a:avLst/>
            <a:gdLst>
              <a:gd name="connsiteX0" fmla="*/ 715454 w 838203"/>
              <a:gd name="connsiteY0" fmla="*/ 122748 h 838202"/>
              <a:gd name="connsiteX1" fmla="*/ 715454 w 838203"/>
              <a:gd name="connsiteY1" fmla="*/ 715450 h 838202"/>
              <a:gd name="connsiteX2" fmla="*/ 122758 w 838203"/>
              <a:gd name="connsiteY2" fmla="*/ 715450 h 838202"/>
              <a:gd name="connsiteX3" fmla="*/ 122758 w 838203"/>
              <a:gd name="connsiteY3" fmla="*/ 122748 h 838202"/>
              <a:gd name="connsiteX4" fmla="*/ 715454 w 838203"/>
              <a:gd name="connsiteY4" fmla="*/ 122748 h 838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2">
                <a:moveTo>
                  <a:pt x="715454" y="122748"/>
                </a:moveTo>
                <a:cubicBezTo>
                  <a:pt x="879119" y="286423"/>
                  <a:pt x="879119" y="551782"/>
                  <a:pt x="715454" y="715450"/>
                </a:cubicBezTo>
                <a:cubicBezTo>
                  <a:pt x="551776" y="879119"/>
                  <a:pt x="286423" y="879119"/>
                  <a:pt x="122758" y="715450"/>
                </a:cubicBezTo>
                <a:cubicBezTo>
                  <a:pt x="-40919" y="551782"/>
                  <a:pt x="-40919" y="286423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593850" y="8299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571699" y="7571816"/>
            <a:ext cx="763803" cy="763790"/>
          </a:xfrm>
          <a:custGeom>
            <a:avLst/>
            <a:gdLst>
              <a:gd name="connsiteX0" fmla="*/ 713003 w 763803"/>
              <a:gd name="connsiteY0" fmla="*/ 50800 h 763790"/>
              <a:gd name="connsiteX1" fmla="*/ 86728 w 763803"/>
              <a:gd name="connsiteY1" fmla="*/ 677074 h 763790"/>
              <a:gd name="connsiteX2" fmla="*/ 50800 w 763803"/>
              <a:gd name="connsiteY2" fmla="*/ 712990 h 7637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3803" h="763790">
                <a:moveTo>
                  <a:pt x="713003" y="50800"/>
                </a:moveTo>
                <a:lnTo>
                  <a:pt x="86728" y="677074"/>
                </a:lnTo>
                <a:lnTo>
                  <a:pt x="50800" y="71299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374138" y="8057997"/>
            <a:ext cx="475183" cy="475183"/>
          </a:xfrm>
          <a:custGeom>
            <a:avLst/>
            <a:gdLst>
              <a:gd name="connsiteX0" fmla="*/ 144195 w 475183"/>
              <a:gd name="connsiteY0" fmla="*/ 50800 h 475183"/>
              <a:gd name="connsiteX1" fmla="*/ 50800 w 475183"/>
              <a:gd name="connsiteY1" fmla="*/ 424383 h 475183"/>
              <a:gd name="connsiteX2" fmla="*/ 424383 w 475183"/>
              <a:gd name="connsiteY2" fmla="*/ 330987 h 475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183" h="475183">
                <a:moveTo>
                  <a:pt x="144195" y="50800"/>
                </a:moveTo>
                <a:lnTo>
                  <a:pt x="50800" y="424383"/>
                </a:lnTo>
                <a:lnTo>
                  <a:pt x="424383" y="330987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374138" y="8198091"/>
            <a:ext cx="335089" cy="335089"/>
          </a:xfrm>
          <a:custGeom>
            <a:avLst/>
            <a:gdLst>
              <a:gd name="connsiteX0" fmla="*/ 284289 w 335089"/>
              <a:gd name="connsiteY0" fmla="*/ 50800 h 335089"/>
              <a:gd name="connsiteX1" fmla="*/ 50800 w 335089"/>
              <a:gd name="connsiteY1" fmla="*/ 284289 h 335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089" h="335089">
                <a:moveTo>
                  <a:pt x="284289" y="50800"/>
                </a:moveTo>
                <a:lnTo>
                  <a:pt x="50800" y="28428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365500" y="60071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167379" y="6329438"/>
            <a:ext cx="497840" cy="431799"/>
          </a:xfrm>
          <a:custGeom>
            <a:avLst/>
            <a:gdLst>
              <a:gd name="connsiteX0" fmla="*/ 50800 w 497840"/>
              <a:gd name="connsiteY0" fmla="*/ 50800 h 431799"/>
              <a:gd name="connsiteX1" fmla="*/ 248920 w 497840"/>
              <a:gd name="connsiteY1" fmla="*/ 380999 h 431799"/>
              <a:gd name="connsiteX2" fmla="*/ 447040 w 497840"/>
              <a:gd name="connsiteY2" fmla="*/ 50800 h 431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799">
                <a:moveTo>
                  <a:pt x="50800" y="50800"/>
                </a:moveTo>
                <a:lnTo>
                  <a:pt x="248920" y="380999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365500" y="63294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0999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099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997200" y="3771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52750" y="3727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365500" y="4521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167379" y="48435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365500" y="4843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492500" y="22860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48050" y="22415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813862" y="259033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813862" y="27731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851400" y="37973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06950" y="37528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176064" y="410798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176064" y="42908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012391" y="3081273"/>
            <a:ext cx="101600" cy="4947869"/>
          </a:xfrm>
          <a:custGeom>
            <a:avLst/>
            <a:gdLst>
              <a:gd name="connsiteX0" fmla="*/ 50800 w 101600"/>
              <a:gd name="connsiteY0" fmla="*/ 50800 h 4947869"/>
              <a:gd name="connsiteX1" fmla="*/ 50800 w 101600"/>
              <a:gd name="connsiteY1" fmla="*/ 4846269 h 4947869"/>
              <a:gd name="connsiteX2" fmla="*/ 50800 w 101600"/>
              <a:gd name="connsiteY2" fmla="*/ 4897069 h 49478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947869">
                <a:moveTo>
                  <a:pt x="50800" y="50800"/>
                </a:moveTo>
                <a:lnTo>
                  <a:pt x="50800" y="4846269"/>
                </a:lnTo>
                <a:lnTo>
                  <a:pt x="50800" y="489706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1814271" y="7876743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012391" y="7876743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1638300" y="2285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1593850" y="22415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3295053" y="701784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3 h 392607"/>
              <a:gd name="connsiteX2" fmla="*/ 26796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3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3"/>
                </a:lnTo>
                <a:lnTo>
                  <a:pt x="26796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3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1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3288284" y="54669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3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7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7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3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50" y="61023"/>
                  <a:pt x="112966" y="61023"/>
                </a:cubicBezTo>
                <a:cubicBezTo>
                  <a:pt x="98234" y="61023"/>
                  <a:pt x="87071" y="62204"/>
                  <a:pt x="79476" y="64732"/>
                </a:cubicBezTo>
                <a:cubicBezTo>
                  <a:pt x="72034" y="67119"/>
                  <a:pt x="67563" y="69799"/>
                  <a:pt x="66077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49" y="0"/>
                  <a:pt x="189902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3304616" y="4006405"/>
            <a:ext cx="257175" cy="408381"/>
          </a:xfrm>
          <a:custGeom>
            <a:avLst/>
            <a:gdLst>
              <a:gd name="connsiteX0" fmla="*/ 77393 w 257175"/>
              <a:gd name="connsiteY0" fmla="*/ 173088 h 408381"/>
              <a:gd name="connsiteX1" fmla="*/ 140195 w 257175"/>
              <a:gd name="connsiteY1" fmla="*/ 173088 h 408381"/>
              <a:gd name="connsiteX2" fmla="*/ 176809 w 257175"/>
              <a:gd name="connsiteY2" fmla="*/ 107899 h 408381"/>
              <a:gd name="connsiteX3" fmla="*/ 123672 w 257175"/>
              <a:gd name="connsiteY3" fmla="*/ 61023 h 408381"/>
              <a:gd name="connsiteX4" fmla="*/ 91084 w 257175"/>
              <a:gd name="connsiteY4" fmla="*/ 65328 h 408381"/>
              <a:gd name="connsiteX5" fmla="*/ 75755 w 257175"/>
              <a:gd name="connsiteY5" fmla="*/ 74117 h 408381"/>
              <a:gd name="connsiteX6" fmla="*/ 73672 w 257175"/>
              <a:gd name="connsiteY6" fmla="*/ 88404 h 408381"/>
              <a:gd name="connsiteX7" fmla="*/ 73672 w 257175"/>
              <a:gd name="connsiteY7" fmla="*/ 132308 h 408381"/>
              <a:gd name="connsiteX8" fmla="*/ 11607 w 257175"/>
              <a:gd name="connsiteY8" fmla="*/ 127990 h 408381"/>
              <a:gd name="connsiteX9" fmla="*/ 11607 w 257175"/>
              <a:gd name="connsiteY9" fmla="*/ 30505 h 408381"/>
              <a:gd name="connsiteX10" fmla="*/ 132156 w 257175"/>
              <a:gd name="connsiteY10" fmla="*/ 0 h 408381"/>
              <a:gd name="connsiteX11" fmla="*/ 221450 w 257175"/>
              <a:gd name="connsiteY11" fmla="*/ 27089 h 408381"/>
              <a:gd name="connsiteX12" fmla="*/ 251066 w 257175"/>
              <a:gd name="connsiteY12" fmla="*/ 97485 h 408381"/>
              <a:gd name="connsiteX13" fmla="*/ 235889 w 257175"/>
              <a:gd name="connsiteY13" fmla="*/ 155079 h 408381"/>
              <a:gd name="connsiteX14" fmla="*/ 195707 w 257175"/>
              <a:gd name="connsiteY14" fmla="*/ 196900 h 408381"/>
              <a:gd name="connsiteX15" fmla="*/ 257175 w 257175"/>
              <a:gd name="connsiteY15" fmla="*/ 283514 h 408381"/>
              <a:gd name="connsiteX16" fmla="*/ 222351 w 257175"/>
              <a:gd name="connsiteY16" fmla="*/ 374002 h 408381"/>
              <a:gd name="connsiteX17" fmla="*/ 119507 w 257175"/>
              <a:gd name="connsiteY17" fmla="*/ 408381 h 408381"/>
              <a:gd name="connsiteX18" fmla="*/ 52679 w 257175"/>
              <a:gd name="connsiteY18" fmla="*/ 399300 h 408381"/>
              <a:gd name="connsiteX19" fmla="*/ 0 w 257175"/>
              <a:gd name="connsiteY19" fmla="*/ 377875 h 408381"/>
              <a:gd name="connsiteX20" fmla="*/ 21285 w 257175"/>
              <a:gd name="connsiteY20" fmla="*/ 319976 h 408381"/>
              <a:gd name="connsiteX21" fmla="*/ 116979 w 257175"/>
              <a:gd name="connsiteY21" fmla="*/ 346913 h 408381"/>
              <a:gd name="connsiteX22" fmla="*/ 183502 w 257175"/>
              <a:gd name="connsiteY22" fmla="*/ 287680 h 408381"/>
              <a:gd name="connsiteX23" fmla="*/ 163258 w 257175"/>
              <a:gd name="connsiteY23" fmla="*/ 242887 h 408381"/>
              <a:gd name="connsiteX24" fmla="*/ 95097 w 257175"/>
              <a:gd name="connsiteY24" fmla="*/ 228600 h 408381"/>
              <a:gd name="connsiteX25" fmla="*/ 71882 w 257175"/>
              <a:gd name="connsiteY25" fmla="*/ 228600 h 408381"/>
              <a:gd name="connsiteX26" fmla="*/ 77393 w 257175"/>
              <a:gd name="connsiteY26" fmla="*/ 173088 h 40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57175" h="408381">
                <a:moveTo>
                  <a:pt x="77393" y="173088"/>
                </a:moveTo>
                <a:lnTo>
                  <a:pt x="140195" y="173088"/>
                </a:lnTo>
                <a:cubicBezTo>
                  <a:pt x="164604" y="157759"/>
                  <a:pt x="176809" y="136029"/>
                  <a:pt x="176809" y="107899"/>
                </a:cubicBezTo>
                <a:cubicBezTo>
                  <a:pt x="176809" y="76644"/>
                  <a:pt x="159093" y="61023"/>
                  <a:pt x="123672" y="61023"/>
                </a:cubicBezTo>
                <a:cubicBezTo>
                  <a:pt x="110731" y="61023"/>
                  <a:pt x="99860" y="62357"/>
                  <a:pt x="91084" y="65328"/>
                </a:cubicBezTo>
                <a:cubicBezTo>
                  <a:pt x="82448" y="68008"/>
                  <a:pt x="77241" y="70992"/>
                  <a:pt x="75755" y="74117"/>
                </a:cubicBezTo>
                <a:cubicBezTo>
                  <a:pt x="74409" y="77089"/>
                  <a:pt x="73672" y="81851"/>
                  <a:pt x="73672" y="88404"/>
                </a:cubicBezTo>
                <a:lnTo>
                  <a:pt x="73672" y="132308"/>
                </a:lnTo>
                <a:lnTo>
                  <a:pt x="11607" y="127990"/>
                </a:lnTo>
                <a:lnTo>
                  <a:pt x="11607" y="30505"/>
                </a:lnTo>
                <a:cubicBezTo>
                  <a:pt x="52082" y="10261"/>
                  <a:pt x="92265" y="0"/>
                  <a:pt x="132156" y="0"/>
                </a:cubicBezTo>
                <a:cubicBezTo>
                  <a:pt x="172046" y="0"/>
                  <a:pt x="201803" y="8928"/>
                  <a:pt x="221450" y="27089"/>
                </a:cubicBezTo>
                <a:cubicBezTo>
                  <a:pt x="241096" y="45097"/>
                  <a:pt x="251066" y="68605"/>
                  <a:pt x="251066" y="97485"/>
                </a:cubicBezTo>
                <a:cubicBezTo>
                  <a:pt x="251066" y="118617"/>
                  <a:pt x="246011" y="137807"/>
                  <a:pt x="235889" y="155079"/>
                </a:cubicBezTo>
                <a:cubicBezTo>
                  <a:pt x="225768" y="172339"/>
                  <a:pt x="212369" y="186182"/>
                  <a:pt x="195707" y="196900"/>
                </a:cubicBezTo>
                <a:cubicBezTo>
                  <a:pt x="236639" y="209842"/>
                  <a:pt x="257175" y="238721"/>
                  <a:pt x="257175" y="283514"/>
                </a:cubicBezTo>
                <a:cubicBezTo>
                  <a:pt x="257175" y="320725"/>
                  <a:pt x="245567" y="350939"/>
                  <a:pt x="222351" y="374002"/>
                </a:cubicBezTo>
                <a:cubicBezTo>
                  <a:pt x="199275" y="396925"/>
                  <a:pt x="165049" y="408381"/>
                  <a:pt x="119507" y="408381"/>
                </a:cubicBezTo>
                <a:cubicBezTo>
                  <a:pt x="97180" y="408381"/>
                  <a:pt x="74853" y="405409"/>
                  <a:pt x="52679" y="399300"/>
                </a:cubicBezTo>
                <a:cubicBezTo>
                  <a:pt x="30657" y="393204"/>
                  <a:pt x="13093" y="386054"/>
                  <a:pt x="0" y="377875"/>
                </a:cubicBezTo>
                <a:lnTo>
                  <a:pt x="21285" y="319976"/>
                </a:lnTo>
                <a:cubicBezTo>
                  <a:pt x="53428" y="337832"/>
                  <a:pt x="85280" y="346913"/>
                  <a:pt x="116979" y="346913"/>
                </a:cubicBezTo>
                <a:cubicBezTo>
                  <a:pt x="161328" y="346913"/>
                  <a:pt x="183502" y="327266"/>
                  <a:pt x="183502" y="287680"/>
                </a:cubicBezTo>
                <a:cubicBezTo>
                  <a:pt x="183502" y="267436"/>
                  <a:pt x="176809" y="252412"/>
                  <a:pt x="163258" y="242887"/>
                </a:cubicBezTo>
                <a:cubicBezTo>
                  <a:pt x="149872" y="233362"/>
                  <a:pt x="127241" y="228600"/>
                  <a:pt x="95097" y="228600"/>
                </a:cubicBezTo>
                <a:lnTo>
                  <a:pt x="71882" y="228600"/>
                </a:lnTo>
                <a:lnTo>
                  <a:pt x="77393" y="173088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8534400" y="61086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7" y="879122"/>
                  <a:pt x="286422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2" y="-40916"/>
                  <a:pt x="551777" y="-40916"/>
                  <a:pt x="715454" y="122748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8489950" y="60642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7"/>
                  <a:pt x="759904" y="759904"/>
                </a:cubicBezTo>
                <a:cubicBezTo>
                  <a:pt x="596227" y="923569"/>
                  <a:pt x="330872" y="923569"/>
                  <a:pt x="167208" y="759904"/>
                </a:cubicBezTo>
                <a:cubicBezTo>
                  <a:pt x="3530" y="596227"/>
                  <a:pt x="3530" y="330873"/>
                  <a:pt x="167208" y="167208"/>
                </a:cubicBezTo>
                <a:cubicBezTo>
                  <a:pt x="330872" y="3530"/>
                  <a:pt x="596227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8711857" y="6338290"/>
            <a:ext cx="483984" cy="405409"/>
          </a:xfrm>
          <a:custGeom>
            <a:avLst/>
            <a:gdLst>
              <a:gd name="connsiteX0" fmla="*/ 139001 w 483984"/>
              <a:gd name="connsiteY0" fmla="*/ 0 h 405409"/>
              <a:gd name="connsiteX1" fmla="*/ 242582 w 483984"/>
              <a:gd name="connsiteY1" fmla="*/ 275628 h 405409"/>
              <a:gd name="connsiteX2" fmla="*/ 243776 w 483984"/>
              <a:gd name="connsiteY2" fmla="*/ 275628 h 405409"/>
              <a:gd name="connsiteX3" fmla="*/ 348106 w 483984"/>
              <a:gd name="connsiteY3" fmla="*/ 0 h 405409"/>
              <a:gd name="connsiteX4" fmla="*/ 468807 w 483984"/>
              <a:gd name="connsiteY4" fmla="*/ 0 h 405409"/>
              <a:gd name="connsiteX5" fmla="*/ 468807 w 483984"/>
              <a:gd name="connsiteY5" fmla="*/ 49415 h 405409"/>
              <a:gd name="connsiteX6" fmla="*/ 448716 w 483984"/>
              <a:gd name="connsiteY6" fmla="*/ 51193 h 405409"/>
              <a:gd name="connsiteX7" fmla="*/ 430999 w 483984"/>
              <a:gd name="connsiteY7" fmla="*/ 72631 h 405409"/>
              <a:gd name="connsiteX8" fmla="*/ 446189 w 483984"/>
              <a:gd name="connsiteY8" fmla="*/ 351828 h 405409"/>
              <a:gd name="connsiteX9" fmla="*/ 483983 w 483984"/>
              <a:gd name="connsiteY9" fmla="*/ 353618 h 405409"/>
              <a:gd name="connsiteX10" fmla="*/ 483983 w 483984"/>
              <a:gd name="connsiteY10" fmla="*/ 405409 h 405409"/>
              <a:gd name="connsiteX11" fmla="*/ 337095 w 483984"/>
              <a:gd name="connsiteY11" fmla="*/ 405409 h 405409"/>
              <a:gd name="connsiteX12" fmla="*/ 337095 w 483984"/>
              <a:gd name="connsiteY12" fmla="*/ 355993 h 405409"/>
              <a:gd name="connsiteX13" fmla="*/ 358964 w 483984"/>
              <a:gd name="connsiteY13" fmla="*/ 354215 h 405409"/>
              <a:gd name="connsiteX14" fmla="*/ 374891 w 483984"/>
              <a:gd name="connsiteY14" fmla="*/ 338290 h 405409"/>
              <a:gd name="connsiteX15" fmla="*/ 363283 w 483984"/>
              <a:gd name="connsiteY15" fmla="*/ 123228 h 405409"/>
              <a:gd name="connsiteX16" fmla="*/ 362089 w 483984"/>
              <a:gd name="connsiteY16" fmla="*/ 123228 h 405409"/>
              <a:gd name="connsiteX17" fmla="*/ 268185 w 483984"/>
              <a:gd name="connsiteY17" fmla="*/ 366420 h 405409"/>
              <a:gd name="connsiteX18" fmla="*/ 210286 w 483984"/>
              <a:gd name="connsiteY18" fmla="*/ 366420 h 405409"/>
              <a:gd name="connsiteX19" fmla="*/ 117576 w 483984"/>
              <a:gd name="connsiteY19" fmla="*/ 125615 h 405409"/>
              <a:gd name="connsiteX20" fmla="*/ 116382 w 483984"/>
              <a:gd name="connsiteY20" fmla="*/ 125615 h 405409"/>
              <a:gd name="connsiteX21" fmla="*/ 104178 w 483984"/>
              <a:gd name="connsiteY21" fmla="*/ 351828 h 405409"/>
              <a:gd name="connsiteX22" fmla="*/ 143916 w 483984"/>
              <a:gd name="connsiteY22" fmla="*/ 353618 h 405409"/>
              <a:gd name="connsiteX23" fmla="*/ 143916 w 483984"/>
              <a:gd name="connsiteY23" fmla="*/ 405409 h 405409"/>
              <a:gd name="connsiteX24" fmla="*/ 0 w 483984"/>
              <a:gd name="connsiteY24" fmla="*/ 405409 h 405409"/>
              <a:gd name="connsiteX25" fmla="*/ 0 w 483984"/>
              <a:gd name="connsiteY25" fmla="*/ 355993 h 405409"/>
              <a:gd name="connsiteX26" fmla="*/ 21869 w 483984"/>
              <a:gd name="connsiteY26" fmla="*/ 354215 h 405409"/>
              <a:gd name="connsiteX27" fmla="*/ 37197 w 483984"/>
              <a:gd name="connsiteY27" fmla="*/ 337693 h 405409"/>
              <a:gd name="connsiteX28" fmla="*/ 53568 w 483984"/>
              <a:gd name="connsiteY28" fmla="*/ 54318 h 405409"/>
              <a:gd name="connsiteX29" fmla="*/ 16509 w 483984"/>
              <a:gd name="connsiteY29" fmla="*/ 51790 h 405409"/>
              <a:gd name="connsiteX30" fmla="*/ 16509 w 483984"/>
              <a:gd name="connsiteY30" fmla="*/ 0 h 405409"/>
              <a:gd name="connsiteX31" fmla="*/ 139001 w 483984"/>
              <a:gd name="connsiteY31" fmla="*/ 0 h 4054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483984" h="405409">
                <a:moveTo>
                  <a:pt x="139001" y="0"/>
                </a:moveTo>
                <a:lnTo>
                  <a:pt x="242582" y="275628"/>
                </a:lnTo>
                <a:lnTo>
                  <a:pt x="243776" y="275628"/>
                </a:lnTo>
                <a:lnTo>
                  <a:pt x="348106" y="0"/>
                </a:lnTo>
                <a:lnTo>
                  <a:pt x="468807" y="0"/>
                </a:lnTo>
                <a:lnTo>
                  <a:pt x="468807" y="49415"/>
                </a:lnTo>
                <a:lnTo>
                  <a:pt x="448716" y="51193"/>
                </a:lnTo>
                <a:cubicBezTo>
                  <a:pt x="436511" y="52387"/>
                  <a:pt x="430555" y="59537"/>
                  <a:pt x="430999" y="72631"/>
                </a:cubicBezTo>
                <a:lnTo>
                  <a:pt x="446189" y="351828"/>
                </a:lnTo>
                <a:lnTo>
                  <a:pt x="483983" y="353618"/>
                </a:lnTo>
                <a:lnTo>
                  <a:pt x="483983" y="405409"/>
                </a:lnTo>
                <a:lnTo>
                  <a:pt x="337095" y="405409"/>
                </a:lnTo>
                <a:lnTo>
                  <a:pt x="337095" y="355993"/>
                </a:lnTo>
                <a:lnTo>
                  <a:pt x="358964" y="354215"/>
                </a:lnTo>
                <a:cubicBezTo>
                  <a:pt x="369989" y="353466"/>
                  <a:pt x="375335" y="348106"/>
                  <a:pt x="374891" y="338290"/>
                </a:cubicBezTo>
                <a:lnTo>
                  <a:pt x="363283" y="123228"/>
                </a:lnTo>
                <a:lnTo>
                  <a:pt x="362089" y="123228"/>
                </a:lnTo>
                <a:lnTo>
                  <a:pt x="268185" y="366420"/>
                </a:lnTo>
                <a:lnTo>
                  <a:pt x="210286" y="366420"/>
                </a:lnTo>
                <a:lnTo>
                  <a:pt x="117576" y="125615"/>
                </a:lnTo>
                <a:lnTo>
                  <a:pt x="116382" y="125615"/>
                </a:lnTo>
                <a:lnTo>
                  <a:pt x="104178" y="351828"/>
                </a:lnTo>
                <a:lnTo>
                  <a:pt x="143916" y="353618"/>
                </a:lnTo>
                <a:lnTo>
                  <a:pt x="143916" y="405409"/>
                </a:lnTo>
                <a:lnTo>
                  <a:pt x="0" y="405409"/>
                </a:lnTo>
                <a:lnTo>
                  <a:pt x="0" y="355993"/>
                </a:lnTo>
                <a:lnTo>
                  <a:pt x="21869" y="354215"/>
                </a:lnTo>
                <a:cubicBezTo>
                  <a:pt x="31254" y="353466"/>
                  <a:pt x="36308" y="347967"/>
                  <a:pt x="37197" y="337693"/>
                </a:cubicBezTo>
                <a:lnTo>
                  <a:pt x="53568" y="54318"/>
                </a:lnTo>
                <a:lnTo>
                  <a:pt x="16509" y="51790"/>
                </a:lnTo>
                <a:lnTo>
                  <a:pt x="16509" y="0"/>
                </a:lnTo>
                <a:lnTo>
                  <a:pt x="139001" y="0"/>
                </a:lnTo>
              </a:path>
            </a:pathLst>
          </a:custGeom>
          <a:solidFill>
            <a:srgbClr val="8D76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75100" y="2540000"/>
            <a:ext cx="1422400" cy="330200"/>
          </a:xfrm>
          <a:prstGeom prst="rect">
            <a:avLst/>
          </a:prstGeom>
          <a:noFill/>
        </p:spPr>
      </p:pic>
      <p:pic>
        <p:nvPicPr>
          <p:cNvPr id="103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4500" y="3987800"/>
            <a:ext cx="1016000" cy="482600"/>
          </a:xfrm>
          <a:prstGeom prst="rect">
            <a:avLst/>
          </a:prstGeom>
          <a:noFill/>
        </p:spPr>
      </p:pic>
      <p:pic>
        <p:nvPicPr>
          <p:cNvPr id="103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84900" y="7607300"/>
            <a:ext cx="5715000" cy="685800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997200" y="68071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52750" y="67627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997200" y="5257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952750" y="5213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38300" y="8343896"/>
            <a:ext cx="838203" cy="838202"/>
          </a:xfrm>
          <a:custGeom>
            <a:avLst/>
            <a:gdLst>
              <a:gd name="connsiteX0" fmla="*/ 715454 w 838203"/>
              <a:gd name="connsiteY0" fmla="*/ 122748 h 838202"/>
              <a:gd name="connsiteX1" fmla="*/ 715454 w 838203"/>
              <a:gd name="connsiteY1" fmla="*/ 715450 h 838202"/>
              <a:gd name="connsiteX2" fmla="*/ 122758 w 838203"/>
              <a:gd name="connsiteY2" fmla="*/ 715450 h 838202"/>
              <a:gd name="connsiteX3" fmla="*/ 122758 w 838203"/>
              <a:gd name="connsiteY3" fmla="*/ 122748 h 838202"/>
              <a:gd name="connsiteX4" fmla="*/ 715454 w 838203"/>
              <a:gd name="connsiteY4" fmla="*/ 122748 h 838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2">
                <a:moveTo>
                  <a:pt x="715454" y="122748"/>
                </a:moveTo>
                <a:cubicBezTo>
                  <a:pt x="879119" y="286423"/>
                  <a:pt x="879119" y="551782"/>
                  <a:pt x="715454" y="715450"/>
                </a:cubicBezTo>
                <a:cubicBezTo>
                  <a:pt x="551776" y="879119"/>
                  <a:pt x="286423" y="879119"/>
                  <a:pt x="122758" y="715450"/>
                </a:cubicBezTo>
                <a:cubicBezTo>
                  <a:pt x="-40919" y="551782"/>
                  <a:pt x="-40919" y="286423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593850" y="8299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571699" y="7571816"/>
            <a:ext cx="763803" cy="763790"/>
          </a:xfrm>
          <a:custGeom>
            <a:avLst/>
            <a:gdLst>
              <a:gd name="connsiteX0" fmla="*/ 713003 w 763803"/>
              <a:gd name="connsiteY0" fmla="*/ 50800 h 763790"/>
              <a:gd name="connsiteX1" fmla="*/ 86728 w 763803"/>
              <a:gd name="connsiteY1" fmla="*/ 677074 h 763790"/>
              <a:gd name="connsiteX2" fmla="*/ 50800 w 763803"/>
              <a:gd name="connsiteY2" fmla="*/ 712990 h 7637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3803" h="763790">
                <a:moveTo>
                  <a:pt x="713003" y="50800"/>
                </a:moveTo>
                <a:lnTo>
                  <a:pt x="86728" y="677074"/>
                </a:lnTo>
                <a:lnTo>
                  <a:pt x="50800" y="71299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374138" y="8057997"/>
            <a:ext cx="475183" cy="475183"/>
          </a:xfrm>
          <a:custGeom>
            <a:avLst/>
            <a:gdLst>
              <a:gd name="connsiteX0" fmla="*/ 144195 w 475183"/>
              <a:gd name="connsiteY0" fmla="*/ 50800 h 475183"/>
              <a:gd name="connsiteX1" fmla="*/ 50800 w 475183"/>
              <a:gd name="connsiteY1" fmla="*/ 424383 h 475183"/>
              <a:gd name="connsiteX2" fmla="*/ 424383 w 475183"/>
              <a:gd name="connsiteY2" fmla="*/ 330987 h 475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183" h="475183">
                <a:moveTo>
                  <a:pt x="144195" y="50800"/>
                </a:moveTo>
                <a:lnTo>
                  <a:pt x="50800" y="424383"/>
                </a:lnTo>
                <a:lnTo>
                  <a:pt x="424383" y="330987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374138" y="8198091"/>
            <a:ext cx="335089" cy="335089"/>
          </a:xfrm>
          <a:custGeom>
            <a:avLst/>
            <a:gdLst>
              <a:gd name="connsiteX0" fmla="*/ 284289 w 335089"/>
              <a:gd name="connsiteY0" fmla="*/ 50800 h 335089"/>
              <a:gd name="connsiteX1" fmla="*/ 50800 w 335089"/>
              <a:gd name="connsiteY1" fmla="*/ 284289 h 335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089" h="335089">
                <a:moveTo>
                  <a:pt x="284289" y="50800"/>
                </a:moveTo>
                <a:lnTo>
                  <a:pt x="50800" y="28428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365500" y="60071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167379" y="6329438"/>
            <a:ext cx="497840" cy="431799"/>
          </a:xfrm>
          <a:custGeom>
            <a:avLst/>
            <a:gdLst>
              <a:gd name="connsiteX0" fmla="*/ 50800 w 497840"/>
              <a:gd name="connsiteY0" fmla="*/ 50800 h 431799"/>
              <a:gd name="connsiteX1" fmla="*/ 248920 w 497840"/>
              <a:gd name="connsiteY1" fmla="*/ 380999 h 431799"/>
              <a:gd name="connsiteX2" fmla="*/ 447040 w 497840"/>
              <a:gd name="connsiteY2" fmla="*/ 50800 h 431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799">
                <a:moveTo>
                  <a:pt x="50800" y="50800"/>
                </a:moveTo>
                <a:lnTo>
                  <a:pt x="248920" y="380999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365500" y="63294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0999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099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997200" y="3771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52750" y="3727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365500" y="4521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167379" y="48435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365500" y="4843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492500" y="8128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48050" y="7683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39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39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813862" y="1117130"/>
            <a:ext cx="347370" cy="63842"/>
          </a:xfrm>
          <a:custGeom>
            <a:avLst/>
            <a:gdLst>
              <a:gd name="connsiteX0" fmla="*/ 0 w 347370"/>
              <a:gd name="connsiteY0" fmla="*/ 63842 h 63842"/>
              <a:gd name="connsiteX1" fmla="*/ 0 w 347370"/>
              <a:gd name="connsiteY1" fmla="*/ 0 h 63842"/>
              <a:gd name="connsiteX2" fmla="*/ 347370 w 347370"/>
              <a:gd name="connsiteY2" fmla="*/ 0 h 63842"/>
              <a:gd name="connsiteX3" fmla="*/ 347370 w 347370"/>
              <a:gd name="connsiteY3" fmla="*/ 63842 h 63842"/>
              <a:gd name="connsiteX4" fmla="*/ 0 w 347370"/>
              <a:gd name="connsiteY4" fmla="*/ 63842 h 638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2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813862" y="12999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851400" y="37973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06950" y="37528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176064" y="410798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176064" y="42908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012391" y="3081273"/>
            <a:ext cx="101600" cy="4947869"/>
          </a:xfrm>
          <a:custGeom>
            <a:avLst/>
            <a:gdLst>
              <a:gd name="connsiteX0" fmla="*/ 50800 w 101600"/>
              <a:gd name="connsiteY0" fmla="*/ 50800 h 4947869"/>
              <a:gd name="connsiteX1" fmla="*/ 50800 w 101600"/>
              <a:gd name="connsiteY1" fmla="*/ 4846269 h 4947869"/>
              <a:gd name="connsiteX2" fmla="*/ 50800 w 101600"/>
              <a:gd name="connsiteY2" fmla="*/ 4897069 h 49478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947869">
                <a:moveTo>
                  <a:pt x="50800" y="50800"/>
                </a:moveTo>
                <a:lnTo>
                  <a:pt x="50800" y="4846269"/>
                </a:lnTo>
                <a:lnTo>
                  <a:pt x="50800" y="489706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1814271" y="7876743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012391" y="7876743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1638300" y="2285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1593850" y="22415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3295053" y="701784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3 h 392607"/>
              <a:gd name="connsiteX2" fmla="*/ 26796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3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3"/>
                </a:lnTo>
                <a:lnTo>
                  <a:pt x="26796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3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1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3288284" y="54669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3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7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7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3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50" y="61023"/>
                  <a:pt x="112966" y="61023"/>
                </a:cubicBezTo>
                <a:cubicBezTo>
                  <a:pt x="98234" y="61023"/>
                  <a:pt x="87071" y="62204"/>
                  <a:pt x="79476" y="64732"/>
                </a:cubicBezTo>
                <a:cubicBezTo>
                  <a:pt x="72034" y="67119"/>
                  <a:pt x="67563" y="69799"/>
                  <a:pt x="66077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49" y="0"/>
                  <a:pt x="189902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3304616" y="4006405"/>
            <a:ext cx="257175" cy="408381"/>
          </a:xfrm>
          <a:custGeom>
            <a:avLst/>
            <a:gdLst>
              <a:gd name="connsiteX0" fmla="*/ 77393 w 257175"/>
              <a:gd name="connsiteY0" fmla="*/ 173088 h 408381"/>
              <a:gd name="connsiteX1" fmla="*/ 140195 w 257175"/>
              <a:gd name="connsiteY1" fmla="*/ 173088 h 408381"/>
              <a:gd name="connsiteX2" fmla="*/ 176809 w 257175"/>
              <a:gd name="connsiteY2" fmla="*/ 107899 h 408381"/>
              <a:gd name="connsiteX3" fmla="*/ 123672 w 257175"/>
              <a:gd name="connsiteY3" fmla="*/ 61023 h 408381"/>
              <a:gd name="connsiteX4" fmla="*/ 91084 w 257175"/>
              <a:gd name="connsiteY4" fmla="*/ 65328 h 408381"/>
              <a:gd name="connsiteX5" fmla="*/ 75755 w 257175"/>
              <a:gd name="connsiteY5" fmla="*/ 74117 h 408381"/>
              <a:gd name="connsiteX6" fmla="*/ 73672 w 257175"/>
              <a:gd name="connsiteY6" fmla="*/ 88404 h 408381"/>
              <a:gd name="connsiteX7" fmla="*/ 73672 w 257175"/>
              <a:gd name="connsiteY7" fmla="*/ 132308 h 408381"/>
              <a:gd name="connsiteX8" fmla="*/ 11607 w 257175"/>
              <a:gd name="connsiteY8" fmla="*/ 127990 h 408381"/>
              <a:gd name="connsiteX9" fmla="*/ 11607 w 257175"/>
              <a:gd name="connsiteY9" fmla="*/ 30505 h 408381"/>
              <a:gd name="connsiteX10" fmla="*/ 132156 w 257175"/>
              <a:gd name="connsiteY10" fmla="*/ 0 h 408381"/>
              <a:gd name="connsiteX11" fmla="*/ 221450 w 257175"/>
              <a:gd name="connsiteY11" fmla="*/ 27089 h 408381"/>
              <a:gd name="connsiteX12" fmla="*/ 251066 w 257175"/>
              <a:gd name="connsiteY12" fmla="*/ 97485 h 408381"/>
              <a:gd name="connsiteX13" fmla="*/ 235889 w 257175"/>
              <a:gd name="connsiteY13" fmla="*/ 155079 h 408381"/>
              <a:gd name="connsiteX14" fmla="*/ 195707 w 257175"/>
              <a:gd name="connsiteY14" fmla="*/ 196900 h 408381"/>
              <a:gd name="connsiteX15" fmla="*/ 257175 w 257175"/>
              <a:gd name="connsiteY15" fmla="*/ 283514 h 408381"/>
              <a:gd name="connsiteX16" fmla="*/ 222351 w 257175"/>
              <a:gd name="connsiteY16" fmla="*/ 374002 h 408381"/>
              <a:gd name="connsiteX17" fmla="*/ 119507 w 257175"/>
              <a:gd name="connsiteY17" fmla="*/ 408381 h 408381"/>
              <a:gd name="connsiteX18" fmla="*/ 52679 w 257175"/>
              <a:gd name="connsiteY18" fmla="*/ 399300 h 408381"/>
              <a:gd name="connsiteX19" fmla="*/ 0 w 257175"/>
              <a:gd name="connsiteY19" fmla="*/ 377875 h 408381"/>
              <a:gd name="connsiteX20" fmla="*/ 21285 w 257175"/>
              <a:gd name="connsiteY20" fmla="*/ 319976 h 408381"/>
              <a:gd name="connsiteX21" fmla="*/ 116979 w 257175"/>
              <a:gd name="connsiteY21" fmla="*/ 346913 h 408381"/>
              <a:gd name="connsiteX22" fmla="*/ 183502 w 257175"/>
              <a:gd name="connsiteY22" fmla="*/ 287680 h 408381"/>
              <a:gd name="connsiteX23" fmla="*/ 163258 w 257175"/>
              <a:gd name="connsiteY23" fmla="*/ 242887 h 408381"/>
              <a:gd name="connsiteX24" fmla="*/ 95097 w 257175"/>
              <a:gd name="connsiteY24" fmla="*/ 228600 h 408381"/>
              <a:gd name="connsiteX25" fmla="*/ 71882 w 257175"/>
              <a:gd name="connsiteY25" fmla="*/ 228600 h 408381"/>
              <a:gd name="connsiteX26" fmla="*/ 77393 w 257175"/>
              <a:gd name="connsiteY26" fmla="*/ 173088 h 40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57175" h="408381">
                <a:moveTo>
                  <a:pt x="77393" y="173088"/>
                </a:moveTo>
                <a:lnTo>
                  <a:pt x="140195" y="173088"/>
                </a:lnTo>
                <a:cubicBezTo>
                  <a:pt x="164604" y="157759"/>
                  <a:pt x="176809" y="136029"/>
                  <a:pt x="176809" y="107899"/>
                </a:cubicBezTo>
                <a:cubicBezTo>
                  <a:pt x="176809" y="76644"/>
                  <a:pt x="159093" y="61023"/>
                  <a:pt x="123672" y="61023"/>
                </a:cubicBezTo>
                <a:cubicBezTo>
                  <a:pt x="110731" y="61023"/>
                  <a:pt x="99860" y="62357"/>
                  <a:pt x="91084" y="65328"/>
                </a:cubicBezTo>
                <a:cubicBezTo>
                  <a:pt x="82448" y="68008"/>
                  <a:pt x="77241" y="70992"/>
                  <a:pt x="75755" y="74117"/>
                </a:cubicBezTo>
                <a:cubicBezTo>
                  <a:pt x="74409" y="77089"/>
                  <a:pt x="73672" y="81851"/>
                  <a:pt x="73672" y="88404"/>
                </a:cubicBezTo>
                <a:lnTo>
                  <a:pt x="73672" y="132308"/>
                </a:lnTo>
                <a:lnTo>
                  <a:pt x="11607" y="127990"/>
                </a:lnTo>
                <a:lnTo>
                  <a:pt x="11607" y="30505"/>
                </a:lnTo>
                <a:cubicBezTo>
                  <a:pt x="52082" y="10261"/>
                  <a:pt x="92265" y="0"/>
                  <a:pt x="132156" y="0"/>
                </a:cubicBezTo>
                <a:cubicBezTo>
                  <a:pt x="172046" y="0"/>
                  <a:pt x="201803" y="8928"/>
                  <a:pt x="221450" y="27089"/>
                </a:cubicBezTo>
                <a:cubicBezTo>
                  <a:pt x="241096" y="45097"/>
                  <a:pt x="251066" y="68605"/>
                  <a:pt x="251066" y="97485"/>
                </a:cubicBezTo>
                <a:cubicBezTo>
                  <a:pt x="251066" y="118617"/>
                  <a:pt x="246011" y="137807"/>
                  <a:pt x="235889" y="155079"/>
                </a:cubicBezTo>
                <a:cubicBezTo>
                  <a:pt x="225768" y="172339"/>
                  <a:pt x="212369" y="186182"/>
                  <a:pt x="195707" y="196900"/>
                </a:cubicBezTo>
                <a:cubicBezTo>
                  <a:pt x="236639" y="209842"/>
                  <a:pt x="257175" y="238721"/>
                  <a:pt x="257175" y="283514"/>
                </a:cubicBezTo>
                <a:cubicBezTo>
                  <a:pt x="257175" y="320725"/>
                  <a:pt x="245567" y="350939"/>
                  <a:pt x="222351" y="374002"/>
                </a:cubicBezTo>
                <a:cubicBezTo>
                  <a:pt x="199275" y="396925"/>
                  <a:pt x="165049" y="408381"/>
                  <a:pt x="119507" y="408381"/>
                </a:cubicBezTo>
                <a:cubicBezTo>
                  <a:pt x="97180" y="408381"/>
                  <a:pt x="74853" y="405409"/>
                  <a:pt x="52679" y="399300"/>
                </a:cubicBezTo>
                <a:cubicBezTo>
                  <a:pt x="30657" y="393204"/>
                  <a:pt x="13093" y="386054"/>
                  <a:pt x="0" y="377875"/>
                </a:cubicBezTo>
                <a:lnTo>
                  <a:pt x="21285" y="319976"/>
                </a:lnTo>
                <a:cubicBezTo>
                  <a:pt x="53428" y="337832"/>
                  <a:pt x="85280" y="346913"/>
                  <a:pt x="116979" y="346913"/>
                </a:cubicBezTo>
                <a:cubicBezTo>
                  <a:pt x="161328" y="346913"/>
                  <a:pt x="183502" y="327266"/>
                  <a:pt x="183502" y="287680"/>
                </a:cubicBezTo>
                <a:cubicBezTo>
                  <a:pt x="183502" y="267436"/>
                  <a:pt x="176809" y="252412"/>
                  <a:pt x="163258" y="242887"/>
                </a:cubicBezTo>
                <a:cubicBezTo>
                  <a:pt x="149872" y="233362"/>
                  <a:pt x="127241" y="228600"/>
                  <a:pt x="95097" y="228600"/>
                </a:cubicBezTo>
                <a:lnTo>
                  <a:pt x="71882" y="228600"/>
                </a:lnTo>
                <a:lnTo>
                  <a:pt x="77393" y="173088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1638300" y="825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1593850" y="781050"/>
            <a:ext cx="927103" cy="927102"/>
          </a:xfrm>
          <a:custGeom>
            <a:avLst/>
            <a:gdLst>
              <a:gd name="connsiteX0" fmla="*/ 759904 w 927103"/>
              <a:gd name="connsiteY0" fmla="*/ 167201 h 927102"/>
              <a:gd name="connsiteX1" fmla="*/ 759904 w 927103"/>
              <a:gd name="connsiteY1" fmla="*/ 759904 h 927102"/>
              <a:gd name="connsiteX2" fmla="*/ 167208 w 927103"/>
              <a:gd name="connsiteY2" fmla="*/ 759904 h 927102"/>
              <a:gd name="connsiteX3" fmla="*/ 167208 w 927103"/>
              <a:gd name="connsiteY3" fmla="*/ 167201 h 927102"/>
              <a:gd name="connsiteX4" fmla="*/ 759904 w 927103"/>
              <a:gd name="connsiteY4" fmla="*/ 167201 h 9271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2">
                <a:moveTo>
                  <a:pt x="759904" y="167201"/>
                </a:moveTo>
                <a:cubicBezTo>
                  <a:pt x="923569" y="330870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0"/>
                  <a:pt x="167208" y="167201"/>
                </a:cubicBezTo>
                <a:cubicBezTo>
                  <a:pt x="330873" y="3532"/>
                  <a:pt x="596226" y="3532"/>
                  <a:pt x="759904" y="167201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2006600" y="15748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1808479" y="18971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2006600" y="18971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1815757" y="1055090"/>
            <a:ext cx="483984" cy="405409"/>
          </a:xfrm>
          <a:custGeom>
            <a:avLst/>
            <a:gdLst>
              <a:gd name="connsiteX0" fmla="*/ 139001 w 483984"/>
              <a:gd name="connsiteY0" fmla="*/ 0 h 405409"/>
              <a:gd name="connsiteX1" fmla="*/ 242582 w 483984"/>
              <a:gd name="connsiteY1" fmla="*/ 275628 h 405409"/>
              <a:gd name="connsiteX2" fmla="*/ 243776 w 483984"/>
              <a:gd name="connsiteY2" fmla="*/ 275628 h 405409"/>
              <a:gd name="connsiteX3" fmla="*/ 348106 w 483984"/>
              <a:gd name="connsiteY3" fmla="*/ 0 h 405409"/>
              <a:gd name="connsiteX4" fmla="*/ 468807 w 483984"/>
              <a:gd name="connsiteY4" fmla="*/ 0 h 405409"/>
              <a:gd name="connsiteX5" fmla="*/ 468807 w 483984"/>
              <a:gd name="connsiteY5" fmla="*/ 49415 h 405409"/>
              <a:gd name="connsiteX6" fmla="*/ 448716 w 483984"/>
              <a:gd name="connsiteY6" fmla="*/ 51193 h 405409"/>
              <a:gd name="connsiteX7" fmla="*/ 430999 w 483984"/>
              <a:gd name="connsiteY7" fmla="*/ 72631 h 405409"/>
              <a:gd name="connsiteX8" fmla="*/ 446176 w 483984"/>
              <a:gd name="connsiteY8" fmla="*/ 351828 h 405409"/>
              <a:gd name="connsiteX9" fmla="*/ 483984 w 483984"/>
              <a:gd name="connsiteY9" fmla="*/ 353618 h 405409"/>
              <a:gd name="connsiteX10" fmla="*/ 483984 w 483984"/>
              <a:gd name="connsiteY10" fmla="*/ 405409 h 405409"/>
              <a:gd name="connsiteX11" fmla="*/ 337096 w 483984"/>
              <a:gd name="connsiteY11" fmla="*/ 405409 h 405409"/>
              <a:gd name="connsiteX12" fmla="*/ 337096 w 483984"/>
              <a:gd name="connsiteY12" fmla="*/ 355993 h 405409"/>
              <a:gd name="connsiteX13" fmla="*/ 358965 w 483984"/>
              <a:gd name="connsiteY13" fmla="*/ 354215 h 405409"/>
              <a:gd name="connsiteX14" fmla="*/ 374891 w 483984"/>
              <a:gd name="connsiteY14" fmla="*/ 338289 h 405409"/>
              <a:gd name="connsiteX15" fmla="*/ 363283 w 483984"/>
              <a:gd name="connsiteY15" fmla="*/ 123228 h 405409"/>
              <a:gd name="connsiteX16" fmla="*/ 362089 w 483984"/>
              <a:gd name="connsiteY16" fmla="*/ 123228 h 405409"/>
              <a:gd name="connsiteX17" fmla="*/ 268185 w 483984"/>
              <a:gd name="connsiteY17" fmla="*/ 366420 h 405409"/>
              <a:gd name="connsiteX18" fmla="*/ 210286 w 483984"/>
              <a:gd name="connsiteY18" fmla="*/ 366420 h 405409"/>
              <a:gd name="connsiteX19" fmla="*/ 117563 w 483984"/>
              <a:gd name="connsiteY19" fmla="*/ 125615 h 405409"/>
              <a:gd name="connsiteX20" fmla="*/ 116382 w 483984"/>
              <a:gd name="connsiteY20" fmla="*/ 125615 h 405409"/>
              <a:gd name="connsiteX21" fmla="*/ 104177 w 483984"/>
              <a:gd name="connsiteY21" fmla="*/ 351828 h 405409"/>
              <a:gd name="connsiteX22" fmla="*/ 143916 w 483984"/>
              <a:gd name="connsiteY22" fmla="*/ 353618 h 405409"/>
              <a:gd name="connsiteX23" fmla="*/ 143916 w 483984"/>
              <a:gd name="connsiteY23" fmla="*/ 405409 h 405409"/>
              <a:gd name="connsiteX24" fmla="*/ 0 w 483984"/>
              <a:gd name="connsiteY24" fmla="*/ 405409 h 405409"/>
              <a:gd name="connsiteX25" fmla="*/ 0 w 483984"/>
              <a:gd name="connsiteY25" fmla="*/ 355993 h 405409"/>
              <a:gd name="connsiteX26" fmla="*/ 21869 w 483984"/>
              <a:gd name="connsiteY26" fmla="*/ 354215 h 405409"/>
              <a:gd name="connsiteX27" fmla="*/ 37198 w 483984"/>
              <a:gd name="connsiteY27" fmla="*/ 337692 h 405409"/>
              <a:gd name="connsiteX28" fmla="*/ 53568 w 483984"/>
              <a:gd name="connsiteY28" fmla="*/ 54317 h 405409"/>
              <a:gd name="connsiteX29" fmla="*/ 16509 w 483984"/>
              <a:gd name="connsiteY29" fmla="*/ 51790 h 405409"/>
              <a:gd name="connsiteX30" fmla="*/ 16509 w 483984"/>
              <a:gd name="connsiteY30" fmla="*/ 0 h 405409"/>
              <a:gd name="connsiteX31" fmla="*/ 139001 w 483984"/>
              <a:gd name="connsiteY31" fmla="*/ 0 h 4054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483984" h="405409">
                <a:moveTo>
                  <a:pt x="139001" y="0"/>
                </a:moveTo>
                <a:lnTo>
                  <a:pt x="242582" y="275628"/>
                </a:lnTo>
                <a:lnTo>
                  <a:pt x="243776" y="275628"/>
                </a:lnTo>
                <a:lnTo>
                  <a:pt x="348106" y="0"/>
                </a:lnTo>
                <a:lnTo>
                  <a:pt x="468807" y="0"/>
                </a:lnTo>
                <a:lnTo>
                  <a:pt x="468807" y="49415"/>
                </a:lnTo>
                <a:lnTo>
                  <a:pt x="448716" y="51193"/>
                </a:lnTo>
                <a:cubicBezTo>
                  <a:pt x="436511" y="52387"/>
                  <a:pt x="430555" y="59537"/>
                  <a:pt x="430999" y="72631"/>
                </a:cubicBezTo>
                <a:lnTo>
                  <a:pt x="446176" y="351828"/>
                </a:lnTo>
                <a:lnTo>
                  <a:pt x="483984" y="353618"/>
                </a:lnTo>
                <a:lnTo>
                  <a:pt x="483984" y="405409"/>
                </a:lnTo>
                <a:lnTo>
                  <a:pt x="337096" y="405409"/>
                </a:lnTo>
                <a:lnTo>
                  <a:pt x="337096" y="355993"/>
                </a:lnTo>
                <a:lnTo>
                  <a:pt x="358965" y="354215"/>
                </a:lnTo>
                <a:cubicBezTo>
                  <a:pt x="369976" y="353466"/>
                  <a:pt x="375335" y="348106"/>
                  <a:pt x="374891" y="338289"/>
                </a:cubicBezTo>
                <a:lnTo>
                  <a:pt x="363283" y="123228"/>
                </a:lnTo>
                <a:lnTo>
                  <a:pt x="362089" y="123228"/>
                </a:lnTo>
                <a:lnTo>
                  <a:pt x="268185" y="366420"/>
                </a:lnTo>
                <a:lnTo>
                  <a:pt x="210286" y="366420"/>
                </a:lnTo>
                <a:lnTo>
                  <a:pt x="117563" y="125615"/>
                </a:lnTo>
                <a:lnTo>
                  <a:pt x="116382" y="125615"/>
                </a:lnTo>
                <a:lnTo>
                  <a:pt x="104177" y="351828"/>
                </a:lnTo>
                <a:lnTo>
                  <a:pt x="143916" y="353618"/>
                </a:lnTo>
                <a:lnTo>
                  <a:pt x="143916" y="405409"/>
                </a:lnTo>
                <a:lnTo>
                  <a:pt x="0" y="405409"/>
                </a:lnTo>
                <a:lnTo>
                  <a:pt x="0" y="355993"/>
                </a:lnTo>
                <a:lnTo>
                  <a:pt x="21869" y="354215"/>
                </a:lnTo>
                <a:cubicBezTo>
                  <a:pt x="31254" y="353466"/>
                  <a:pt x="36309" y="347967"/>
                  <a:pt x="37198" y="337692"/>
                </a:cubicBezTo>
                <a:lnTo>
                  <a:pt x="53568" y="54317"/>
                </a:lnTo>
                <a:lnTo>
                  <a:pt x="16509" y="51790"/>
                </a:lnTo>
                <a:lnTo>
                  <a:pt x="16509" y="0"/>
                </a:lnTo>
                <a:lnTo>
                  <a:pt x="139001" y="0"/>
                </a:lnTo>
              </a:path>
            </a:pathLst>
          </a:custGeom>
          <a:solidFill>
            <a:srgbClr val="8D76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3380460" y="2319540"/>
            <a:ext cx="117347" cy="1159560"/>
          </a:xfrm>
          <a:custGeom>
            <a:avLst/>
            <a:gdLst>
              <a:gd name="connsiteX0" fmla="*/ 66547 w 117347"/>
              <a:gd name="connsiteY0" fmla="*/ 50800 h 1159560"/>
              <a:gd name="connsiteX1" fmla="*/ 51561 w 117347"/>
              <a:gd name="connsiteY1" fmla="*/ 1057973 h 1159560"/>
              <a:gd name="connsiteX2" fmla="*/ 50800 w 117347"/>
              <a:gd name="connsiteY2" fmla="*/ 1108760 h 1159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7347" h="1159560">
                <a:moveTo>
                  <a:pt x="66547" y="50800"/>
                </a:moveTo>
                <a:lnTo>
                  <a:pt x="51561" y="1057973"/>
                </a:lnTo>
                <a:lnTo>
                  <a:pt x="50800" y="110876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3183127" y="3323755"/>
            <a:ext cx="497789" cy="434721"/>
          </a:xfrm>
          <a:custGeom>
            <a:avLst/>
            <a:gdLst>
              <a:gd name="connsiteX0" fmla="*/ 50800 w 497789"/>
              <a:gd name="connsiteY0" fmla="*/ 50800 h 434721"/>
              <a:gd name="connsiteX1" fmla="*/ 243979 w 497789"/>
              <a:gd name="connsiteY1" fmla="*/ 383920 h 434721"/>
              <a:gd name="connsiteX2" fmla="*/ 446989 w 497789"/>
              <a:gd name="connsiteY2" fmla="*/ 56705 h 4347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789" h="434721">
                <a:moveTo>
                  <a:pt x="50800" y="50800"/>
                </a:moveTo>
                <a:lnTo>
                  <a:pt x="243979" y="383920"/>
                </a:lnTo>
                <a:lnTo>
                  <a:pt x="446989" y="56705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3376307" y="3326714"/>
            <a:ext cx="203200" cy="431761"/>
          </a:xfrm>
          <a:custGeom>
            <a:avLst/>
            <a:gdLst>
              <a:gd name="connsiteX0" fmla="*/ 55714 w 203200"/>
              <a:gd name="connsiteY0" fmla="*/ 50800 h 431761"/>
              <a:gd name="connsiteX1" fmla="*/ 50800 w 203200"/>
              <a:gd name="connsiteY1" fmla="*/ 380961 h 4317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761">
                <a:moveTo>
                  <a:pt x="55714" y="50800"/>
                </a:moveTo>
                <a:lnTo>
                  <a:pt x="50800" y="380961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2331339" y="1511401"/>
            <a:ext cx="1164780" cy="954277"/>
          </a:xfrm>
          <a:custGeom>
            <a:avLst/>
            <a:gdLst>
              <a:gd name="connsiteX0" fmla="*/ 50800 w 1164780"/>
              <a:gd name="connsiteY0" fmla="*/ 50800 h 954277"/>
              <a:gd name="connsiteX1" fmla="*/ 1113980 w 1164780"/>
              <a:gd name="connsiteY1" fmla="*/ 903477 h 9542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64780" h="954277">
                <a:moveTo>
                  <a:pt x="50800" y="50800"/>
                </a:moveTo>
                <a:lnTo>
                  <a:pt x="1113980" y="903477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75100" y="1066800"/>
            <a:ext cx="1422400" cy="330200"/>
          </a:xfrm>
          <a:prstGeom prst="rect">
            <a:avLst/>
          </a:prstGeom>
          <a:noFill/>
        </p:spPr>
      </p:pic>
      <p:pic>
        <p:nvPicPr>
          <p:cNvPr id="104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4500" y="3987800"/>
            <a:ext cx="1016000" cy="482600"/>
          </a:xfrm>
          <a:prstGeom prst="rect">
            <a:avLst/>
          </a:prstGeom>
          <a:noFill/>
        </p:spPr>
      </p:pic>
      <p:pic>
        <p:nvPicPr>
          <p:cNvPr id="104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9800" y="1003300"/>
            <a:ext cx="1549400" cy="508000"/>
          </a:xfrm>
          <a:prstGeom prst="rect">
            <a:avLst/>
          </a:prstGeom>
          <a:noFill/>
        </p:spPr>
      </p:pic>
      <p:pic>
        <p:nvPicPr>
          <p:cNvPr id="104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5400" y="1168400"/>
            <a:ext cx="342900" cy="342900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997200" y="68071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52750" y="67627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997200" y="5257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952750" y="5213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38300" y="8343896"/>
            <a:ext cx="838203" cy="838202"/>
          </a:xfrm>
          <a:custGeom>
            <a:avLst/>
            <a:gdLst>
              <a:gd name="connsiteX0" fmla="*/ 715454 w 838203"/>
              <a:gd name="connsiteY0" fmla="*/ 122748 h 838202"/>
              <a:gd name="connsiteX1" fmla="*/ 715454 w 838203"/>
              <a:gd name="connsiteY1" fmla="*/ 715450 h 838202"/>
              <a:gd name="connsiteX2" fmla="*/ 122758 w 838203"/>
              <a:gd name="connsiteY2" fmla="*/ 715450 h 838202"/>
              <a:gd name="connsiteX3" fmla="*/ 122758 w 838203"/>
              <a:gd name="connsiteY3" fmla="*/ 122748 h 838202"/>
              <a:gd name="connsiteX4" fmla="*/ 715454 w 838203"/>
              <a:gd name="connsiteY4" fmla="*/ 122748 h 838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2">
                <a:moveTo>
                  <a:pt x="715454" y="122748"/>
                </a:moveTo>
                <a:cubicBezTo>
                  <a:pt x="879119" y="286423"/>
                  <a:pt x="879119" y="551782"/>
                  <a:pt x="715454" y="715450"/>
                </a:cubicBezTo>
                <a:cubicBezTo>
                  <a:pt x="551776" y="879119"/>
                  <a:pt x="286423" y="879119"/>
                  <a:pt x="122758" y="715450"/>
                </a:cubicBezTo>
                <a:cubicBezTo>
                  <a:pt x="-40919" y="551782"/>
                  <a:pt x="-40919" y="286423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593850" y="8299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571699" y="7571816"/>
            <a:ext cx="763803" cy="763790"/>
          </a:xfrm>
          <a:custGeom>
            <a:avLst/>
            <a:gdLst>
              <a:gd name="connsiteX0" fmla="*/ 713003 w 763803"/>
              <a:gd name="connsiteY0" fmla="*/ 50800 h 763790"/>
              <a:gd name="connsiteX1" fmla="*/ 86728 w 763803"/>
              <a:gd name="connsiteY1" fmla="*/ 677074 h 763790"/>
              <a:gd name="connsiteX2" fmla="*/ 50800 w 763803"/>
              <a:gd name="connsiteY2" fmla="*/ 712990 h 7637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3803" h="763790">
                <a:moveTo>
                  <a:pt x="713003" y="50800"/>
                </a:moveTo>
                <a:lnTo>
                  <a:pt x="86728" y="677074"/>
                </a:lnTo>
                <a:lnTo>
                  <a:pt x="50800" y="71299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374138" y="8057997"/>
            <a:ext cx="475183" cy="475183"/>
          </a:xfrm>
          <a:custGeom>
            <a:avLst/>
            <a:gdLst>
              <a:gd name="connsiteX0" fmla="*/ 144195 w 475183"/>
              <a:gd name="connsiteY0" fmla="*/ 50800 h 475183"/>
              <a:gd name="connsiteX1" fmla="*/ 50800 w 475183"/>
              <a:gd name="connsiteY1" fmla="*/ 424383 h 475183"/>
              <a:gd name="connsiteX2" fmla="*/ 424383 w 475183"/>
              <a:gd name="connsiteY2" fmla="*/ 330987 h 475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183" h="475183">
                <a:moveTo>
                  <a:pt x="144195" y="50800"/>
                </a:moveTo>
                <a:lnTo>
                  <a:pt x="50800" y="424383"/>
                </a:lnTo>
                <a:lnTo>
                  <a:pt x="424383" y="330987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374138" y="8198091"/>
            <a:ext cx="335089" cy="335089"/>
          </a:xfrm>
          <a:custGeom>
            <a:avLst/>
            <a:gdLst>
              <a:gd name="connsiteX0" fmla="*/ 284289 w 335089"/>
              <a:gd name="connsiteY0" fmla="*/ 50800 h 335089"/>
              <a:gd name="connsiteX1" fmla="*/ 50800 w 335089"/>
              <a:gd name="connsiteY1" fmla="*/ 284289 h 335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089" h="335089">
                <a:moveTo>
                  <a:pt x="284289" y="50800"/>
                </a:moveTo>
                <a:lnTo>
                  <a:pt x="50800" y="28428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365500" y="60071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167379" y="6329438"/>
            <a:ext cx="497840" cy="431799"/>
          </a:xfrm>
          <a:custGeom>
            <a:avLst/>
            <a:gdLst>
              <a:gd name="connsiteX0" fmla="*/ 50800 w 497840"/>
              <a:gd name="connsiteY0" fmla="*/ 50800 h 431799"/>
              <a:gd name="connsiteX1" fmla="*/ 248920 w 497840"/>
              <a:gd name="connsiteY1" fmla="*/ 380999 h 431799"/>
              <a:gd name="connsiteX2" fmla="*/ 447040 w 497840"/>
              <a:gd name="connsiteY2" fmla="*/ 50800 h 431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799">
                <a:moveTo>
                  <a:pt x="50800" y="50800"/>
                </a:moveTo>
                <a:lnTo>
                  <a:pt x="248920" y="380999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365500" y="63294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0999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099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997200" y="3771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52750" y="3727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365500" y="4521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167379" y="48435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365500" y="4843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492500" y="8128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48050" y="7683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39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39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813862" y="1117130"/>
            <a:ext cx="347370" cy="63842"/>
          </a:xfrm>
          <a:custGeom>
            <a:avLst/>
            <a:gdLst>
              <a:gd name="connsiteX0" fmla="*/ 0 w 347370"/>
              <a:gd name="connsiteY0" fmla="*/ 63842 h 63842"/>
              <a:gd name="connsiteX1" fmla="*/ 0 w 347370"/>
              <a:gd name="connsiteY1" fmla="*/ 0 h 63842"/>
              <a:gd name="connsiteX2" fmla="*/ 347370 w 347370"/>
              <a:gd name="connsiteY2" fmla="*/ 0 h 63842"/>
              <a:gd name="connsiteX3" fmla="*/ 347370 w 347370"/>
              <a:gd name="connsiteY3" fmla="*/ 63842 h 63842"/>
              <a:gd name="connsiteX4" fmla="*/ 0 w 347370"/>
              <a:gd name="connsiteY4" fmla="*/ 63842 h 638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2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813862" y="12999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851400" y="37973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06950" y="37528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176064" y="410798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176064" y="42908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012391" y="3081273"/>
            <a:ext cx="101600" cy="4947869"/>
          </a:xfrm>
          <a:custGeom>
            <a:avLst/>
            <a:gdLst>
              <a:gd name="connsiteX0" fmla="*/ 50800 w 101600"/>
              <a:gd name="connsiteY0" fmla="*/ 50800 h 4947869"/>
              <a:gd name="connsiteX1" fmla="*/ 50800 w 101600"/>
              <a:gd name="connsiteY1" fmla="*/ 4846269 h 4947869"/>
              <a:gd name="connsiteX2" fmla="*/ 50800 w 101600"/>
              <a:gd name="connsiteY2" fmla="*/ 4897069 h 49478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947869">
                <a:moveTo>
                  <a:pt x="50800" y="50800"/>
                </a:moveTo>
                <a:lnTo>
                  <a:pt x="50800" y="4846269"/>
                </a:lnTo>
                <a:lnTo>
                  <a:pt x="50800" y="489706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1814271" y="7876743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012391" y="7876743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1638300" y="2285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1593850" y="22415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3295053" y="701784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3 h 392607"/>
              <a:gd name="connsiteX2" fmla="*/ 26796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3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3"/>
                </a:lnTo>
                <a:lnTo>
                  <a:pt x="26796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3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1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3288284" y="54669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3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7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7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3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50" y="61023"/>
                  <a:pt x="112966" y="61023"/>
                </a:cubicBezTo>
                <a:cubicBezTo>
                  <a:pt x="98234" y="61023"/>
                  <a:pt x="87071" y="62204"/>
                  <a:pt x="79476" y="64732"/>
                </a:cubicBezTo>
                <a:cubicBezTo>
                  <a:pt x="72034" y="67119"/>
                  <a:pt x="67563" y="69799"/>
                  <a:pt x="66077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49" y="0"/>
                  <a:pt x="189902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3304616" y="4006405"/>
            <a:ext cx="257175" cy="408381"/>
          </a:xfrm>
          <a:custGeom>
            <a:avLst/>
            <a:gdLst>
              <a:gd name="connsiteX0" fmla="*/ 77393 w 257175"/>
              <a:gd name="connsiteY0" fmla="*/ 173088 h 408381"/>
              <a:gd name="connsiteX1" fmla="*/ 140195 w 257175"/>
              <a:gd name="connsiteY1" fmla="*/ 173088 h 408381"/>
              <a:gd name="connsiteX2" fmla="*/ 176809 w 257175"/>
              <a:gd name="connsiteY2" fmla="*/ 107899 h 408381"/>
              <a:gd name="connsiteX3" fmla="*/ 123672 w 257175"/>
              <a:gd name="connsiteY3" fmla="*/ 61023 h 408381"/>
              <a:gd name="connsiteX4" fmla="*/ 91084 w 257175"/>
              <a:gd name="connsiteY4" fmla="*/ 65328 h 408381"/>
              <a:gd name="connsiteX5" fmla="*/ 75755 w 257175"/>
              <a:gd name="connsiteY5" fmla="*/ 74117 h 408381"/>
              <a:gd name="connsiteX6" fmla="*/ 73672 w 257175"/>
              <a:gd name="connsiteY6" fmla="*/ 88404 h 408381"/>
              <a:gd name="connsiteX7" fmla="*/ 73672 w 257175"/>
              <a:gd name="connsiteY7" fmla="*/ 132308 h 408381"/>
              <a:gd name="connsiteX8" fmla="*/ 11607 w 257175"/>
              <a:gd name="connsiteY8" fmla="*/ 127990 h 408381"/>
              <a:gd name="connsiteX9" fmla="*/ 11607 w 257175"/>
              <a:gd name="connsiteY9" fmla="*/ 30505 h 408381"/>
              <a:gd name="connsiteX10" fmla="*/ 132156 w 257175"/>
              <a:gd name="connsiteY10" fmla="*/ 0 h 408381"/>
              <a:gd name="connsiteX11" fmla="*/ 221450 w 257175"/>
              <a:gd name="connsiteY11" fmla="*/ 27089 h 408381"/>
              <a:gd name="connsiteX12" fmla="*/ 251066 w 257175"/>
              <a:gd name="connsiteY12" fmla="*/ 97485 h 408381"/>
              <a:gd name="connsiteX13" fmla="*/ 235889 w 257175"/>
              <a:gd name="connsiteY13" fmla="*/ 155079 h 408381"/>
              <a:gd name="connsiteX14" fmla="*/ 195707 w 257175"/>
              <a:gd name="connsiteY14" fmla="*/ 196900 h 408381"/>
              <a:gd name="connsiteX15" fmla="*/ 257175 w 257175"/>
              <a:gd name="connsiteY15" fmla="*/ 283514 h 408381"/>
              <a:gd name="connsiteX16" fmla="*/ 222351 w 257175"/>
              <a:gd name="connsiteY16" fmla="*/ 374002 h 408381"/>
              <a:gd name="connsiteX17" fmla="*/ 119507 w 257175"/>
              <a:gd name="connsiteY17" fmla="*/ 408381 h 408381"/>
              <a:gd name="connsiteX18" fmla="*/ 52679 w 257175"/>
              <a:gd name="connsiteY18" fmla="*/ 399300 h 408381"/>
              <a:gd name="connsiteX19" fmla="*/ 0 w 257175"/>
              <a:gd name="connsiteY19" fmla="*/ 377875 h 408381"/>
              <a:gd name="connsiteX20" fmla="*/ 21285 w 257175"/>
              <a:gd name="connsiteY20" fmla="*/ 319976 h 408381"/>
              <a:gd name="connsiteX21" fmla="*/ 116979 w 257175"/>
              <a:gd name="connsiteY21" fmla="*/ 346913 h 408381"/>
              <a:gd name="connsiteX22" fmla="*/ 183502 w 257175"/>
              <a:gd name="connsiteY22" fmla="*/ 287680 h 408381"/>
              <a:gd name="connsiteX23" fmla="*/ 163258 w 257175"/>
              <a:gd name="connsiteY23" fmla="*/ 242887 h 408381"/>
              <a:gd name="connsiteX24" fmla="*/ 95097 w 257175"/>
              <a:gd name="connsiteY24" fmla="*/ 228600 h 408381"/>
              <a:gd name="connsiteX25" fmla="*/ 71882 w 257175"/>
              <a:gd name="connsiteY25" fmla="*/ 228600 h 408381"/>
              <a:gd name="connsiteX26" fmla="*/ 77393 w 257175"/>
              <a:gd name="connsiteY26" fmla="*/ 173088 h 40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57175" h="408381">
                <a:moveTo>
                  <a:pt x="77393" y="173088"/>
                </a:moveTo>
                <a:lnTo>
                  <a:pt x="140195" y="173088"/>
                </a:lnTo>
                <a:cubicBezTo>
                  <a:pt x="164604" y="157759"/>
                  <a:pt x="176809" y="136029"/>
                  <a:pt x="176809" y="107899"/>
                </a:cubicBezTo>
                <a:cubicBezTo>
                  <a:pt x="176809" y="76644"/>
                  <a:pt x="159093" y="61023"/>
                  <a:pt x="123672" y="61023"/>
                </a:cubicBezTo>
                <a:cubicBezTo>
                  <a:pt x="110731" y="61023"/>
                  <a:pt x="99860" y="62357"/>
                  <a:pt x="91084" y="65328"/>
                </a:cubicBezTo>
                <a:cubicBezTo>
                  <a:pt x="82448" y="68008"/>
                  <a:pt x="77241" y="70992"/>
                  <a:pt x="75755" y="74117"/>
                </a:cubicBezTo>
                <a:cubicBezTo>
                  <a:pt x="74409" y="77089"/>
                  <a:pt x="73672" y="81851"/>
                  <a:pt x="73672" y="88404"/>
                </a:cubicBezTo>
                <a:lnTo>
                  <a:pt x="73672" y="132308"/>
                </a:lnTo>
                <a:lnTo>
                  <a:pt x="11607" y="127990"/>
                </a:lnTo>
                <a:lnTo>
                  <a:pt x="11607" y="30505"/>
                </a:lnTo>
                <a:cubicBezTo>
                  <a:pt x="52082" y="10261"/>
                  <a:pt x="92265" y="0"/>
                  <a:pt x="132156" y="0"/>
                </a:cubicBezTo>
                <a:cubicBezTo>
                  <a:pt x="172046" y="0"/>
                  <a:pt x="201803" y="8928"/>
                  <a:pt x="221450" y="27089"/>
                </a:cubicBezTo>
                <a:cubicBezTo>
                  <a:pt x="241096" y="45097"/>
                  <a:pt x="251066" y="68605"/>
                  <a:pt x="251066" y="97485"/>
                </a:cubicBezTo>
                <a:cubicBezTo>
                  <a:pt x="251066" y="118617"/>
                  <a:pt x="246011" y="137807"/>
                  <a:pt x="235889" y="155079"/>
                </a:cubicBezTo>
                <a:cubicBezTo>
                  <a:pt x="225768" y="172339"/>
                  <a:pt x="212369" y="186182"/>
                  <a:pt x="195707" y="196900"/>
                </a:cubicBezTo>
                <a:cubicBezTo>
                  <a:pt x="236639" y="209842"/>
                  <a:pt x="257175" y="238721"/>
                  <a:pt x="257175" y="283514"/>
                </a:cubicBezTo>
                <a:cubicBezTo>
                  <a:pt x="257175" y="320725"/>
                  <a:pt x="245567" y="350939"/>
                  <a:pt x="222351" y="374002"/>
                </a:cubicBezTo>
                <a:cubicBezTo>
                  <a:pt x="199275" y="396925"/>
                  <a:pt x="165049" y="408381"/>
                  <a:pt x="119507" y="408381"/>
                </a:cubicBezTo>
                <a:cubicBezTo>
                  <a:pt x="97180" y="408381"/>
                  <a:pt x="74853" y="405409"/>
                  <a:pt x="52679" y="399300"/>
                </a:cubicBezTo>
                <a:cubicBezTo>
                  <a:pt x="30657" y="393204"/>
                  <a:pt x="13093" y="386054"/>
                  <a:pt x="0" y="377875"/>
                </a:cubicBezTo>
                <a:lnTo>
                  <a:pt x="21285" y="319976"/>
                </a:lnTo>
                <a:cubicBezTo>
                  <a:pt x="53428" y="337832"/>
                  <a:pt x="85280" y="346913"/>
                  <a:pt x="116979" y="346913"/>
                </a:cubicBezTo>
                <a:cubicBezTo>
                  <a:pt x="161328" y="346913"/>
                  <a:pt x="183502" y="327266"/>
                  <a:pt x="183502" y="287680"/>
                </a:cubicBezTo>
                <a:cubicBezTo>
                  <a:pt x="183502" y="267436"/>
                  <a:pt x="176809" y="252412"/>
                  <a:pt x="163258" y="242887"/>
                </a:cubicBezTo>
                <a:cubicBezTo>
                  <a:pt x="149872" y="233362"/>
                  <a:pt x="127241" y="228600"/>
                  <a:pt x="95097" y="228600"/>
                </a:cubicBezTo>
                <a:lnTo>
                  <a:pt x="71882" y="228600"/>
                </a:lnTo>
                <a:lnTo>
                  <a:pt x="77393" y="173088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1638300" y="825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1593850" y="781050"/>
            <a:ext cx="927103" cy="927102"/>
          </a:xfrm>
          <a:custGeom>
            <a:avLst/>
            <a:gdLst>
              <a:gd name="connsiteX0" fmla="*/ 759904 w 927103"/>
              <a:gd name="connsiteY0" fmla="*/ 167201 h 927102"/>
              <a:gd name="connsiteX1" fmla="*/ 759904 w 927103"/>
              <a:gd name="connsiteY1" fmla="*/ 759904 h 927102"/>
              <a:gd name="connsiteX2" fmla="*/ 167208 w 927103"/>
              <a:gd name="connsiteY2" fmla="*/ 759904 h 927102"/>
              <a:gd name="connsiteX3" fmla="*/ 167208 w 927103"/>
              <a:gd name="connsiteY3" fmla="*/ 167201 h 927102"/>
              <a:gd name="connsiteX4" fmla="*/ 759904 w 927103"/>
              <a:gd name="connsiteY4" fmla="*/ 167201 h 9271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2">
                <a:moveTo>
                  <a:pt x="759904" y="167201"/>
                </a:moveTo>
                <a:cubicBezTo>
                  <a:pt x="923569" y="330870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0"/>
                  <a:pt x="167208" y="167201"/>
                </a:cubicBezTo>
                <a:cubicBezTo>
                  <a:pt x="330873" y="3532"/>
                  <a:pt x="596226" y="3532"/>
                  <a:pt x="759904" y="167201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2006600" y="15748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1808479" y="18971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2006600" y="18971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1815757" y="1055090"/>
            <a:ext cx="483984" cy="405409"/>
          </a:xfrm>
          <a:custGeom>
            <a:avLst/>
            <a:gdLst>
              <a:gd name="connsiteX0" fmla="*/ 139001 w 483984"/>
              <a:gd name="connsiteY0" fmla="*/ 0 h 405409"/>
              <a:gd name="connsiteX1" fmla="*/ 242582 w 483984"/>
              <a:gd name="connsiteY1" fmla="*/ 275628 h 405409"/>
              <a:gd name="connsiteX2" fmla="*/ 243776 w 483984"/>
              <a:gd name="connsiteY2" fmla="*/ 275628 h 405409"/>
              <a:gd name="connsiteX3" fmla="*/ 348106 w 483984"/>
              <a:gd name="connsiteY3" fmla="*/ 0 h 405409"/>
              <a:gd name="connsiteX4" fmla="*/ 468807 w 483984"/>
              <a:gd name="connsiteY4" fmla="*/ 0 h 405409"/>
              <a:gd name="connsiteX5" fmla="*/ 468807 w 483984"/>
              <a:gd name="connsiteY5" fmla="*/ 49415 h 405409"/>
              <a:gd name="connsiteX6" fmla="*/ 448716 w 483984"/>
              <a:gd name="connsiteY6" fmla="*/ 51193 h 405409"/>
              <a:gd name="connsiteX7" fmla="*/ 430999 w 483984"/>
              <a:gd name="connsiteY7" fmla="*/ 72631 h 405409"/>
              <a:gd name="connsiteX8" fmla="*/ 446176 w 483984"/>
              <a:gd name="connsiteY8" fmla="*/ 351828 h 405409"/>
              <a:gd name="connsiteX9" fmla="*/ 483984 w 483984"/>
              <a:gd name="connsiteY9" fmla="*/ 353618 h 405409"/>
              <a:gd name="connsiteX10" fmla="*/ 483984 w 483984"/>
              <a:gd name="connsiteY10" fmla="*/ 405409 h 405409"/>
              <a:gd name="connsiteX11" fmla="*/ 337096 w 483984"/>
              <a:gd name="connsiteY11" fmla="*/ 405409 h 405409"/>
              <a:gd name="connsiteX12" fmla="*/ 337096 w 483984"/>
              <a:gd name="connsiteY12" fmla="*/ 355993 h 405409"/>
              <a:gd name="connsiteX13" fmla="*/ 358965 w 483984"/>
              <a:gd name="connsiteY13" fmla="*/ 354215 h 405409"/>
              <a:gd name="connsiteX14" fmla="*/ 374891 w 483984"/>
              <a:gd name="connsiteY14" fmla="*/ 338289 h 405409"/>
              <a:gd name="connsiteX15" fmla="*/ 363283 w 483984"/>
              <a:gd name="connsiteY15" fmla="*/ 123228 h 405409"/>
              <a:gd name="connsiteX16" fmla="*/ 362089 w 483984"/>
              <a:gd name="connsiteY16" fmla="*/ 123228 h 405409"/>
              <a:gd name="connsiteX17" fmla="*/ 268185 w 483984"/>
              <a:gd name="connsiteY17" fmla="*/ 366420 h 405409"/>
              <a:gd name="connsiteX18" fmla="*/ 210286 w 483984"/>
              <a:gd name="connsiteY18" fmla="*/ 366420 h 405409"/>
              <a:gd name="connsiteX19" fmla="*/ 117563 w 483984"/>
              <a:gd name="connsiteY19" fmla="*/ 125615 h 405409"/>
              <a:gd name="connsiteX20" fmla="*/ 116382 w 483984"/>
              <a:gd name="connsiteY20" fmla="*/ 125615 h 405409"/>
              <a:gd name="connsiteX21" fmla="*/ 104177 w 483984"/>
              <a:gd name="connsiteY21" fmla="*/ 351828 h 405409"/>
              <a:gd name="connsiteX22" fmla="*/ 143916 w 483984"/>
              <a:gd name="connsiteY22" fmla="*/ 353618 h 405409"/>
              <a:gd name="connsiteX23" fmla="*/ 143916 w 483984"/>
              <a:gd name="connsiteY23" fmla="*/ 405409 h 405409"/>
              <a:gd name="connsiteX24" fmla="*/ 0 w 483984"/>
              <a:gd name="connsiteY24" fmla="*/ 405409 h 405409"/>
              <a:gd name="connsiteX25" fmla="*/ 0 w 483984"/>
              <a:gd name="connsiteY25" fmla="*/ 355993 h 405409"/>
              <a:gd name="connsiteX26" fmla="*/ 21869 w 483984"/>
              <a:gd name="connsiteY26" fmla="*/ 354215 h 405409"/>
              <a:gd name="connsiteX27" fmla="*/ 37198 w 483984"/>
              <a:gd name="connsiteY27" fmla="*/ 337692 h 405409"/>
              <a:gd name="connsiteX28" fmla="*/ 53568 w 483984"/>
              <a:gd name="connsiteY28" fmla="*/ 54317 h 405409"/>
              <a:gd name="connsiteX29" fmla="*/ 16509 w 483984"/>
              <a:gd name="connsiteY29" fmla="*/ 51790 h 405409"/>
              <a:gd name="connsiteX30" fmla="*/ 16509 w 483984"/>
              <a:gd name="connsiteY30" fmla="*/ 0 h 405409"/>
              <a:gd name="connsiteX31" fmla="*/ 139001 w 483984"/>
              <a:gd name="connsiteY31" fmla="*/ 0 h 4054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483984" h="405409">
                <a:moveTo>
                  <a:pt x="139001" y="0"/>
                </a:moveTo>
                <a:lnTo>
                  <a:pt x="242582" y="275628"/>
                </a:lnTo>
                <a:lnTo>
                  <a:pt x="243776" y="275628"/>
                </a:lnTo>
                <a:lnTo>
                  <a:pt x="348106" y="0"/>
                </a:lnTo>
                <a:lnTo>
                  <a:pt x="468807" y="0"/>
                </a:lnTo>
                <a:lnTo>
                  <a:pt x="468807" y="49415"/>
                </a:lnTo>
                <a:lnTo>
                  <a:pt x="448716" y="51193"/>
                </a:lnTo>
                <a:cubicBezTo>
                  <a:pt x="436511" y="52387"/>
                  <a:pt x="430555" y="59537"/>
                  <a:pt x="430999" y="72631"/>
                </a:cubicBezTo>
                <a:lnTo>
                  <a:pt x="446176" y="351828"/>
                </a:lnTo>
                <a:lnTo>
                  <a:pt x="483984" y="353618"/>
                </a:lnTo>
                <a:lnTo>
                  <a:pt x="483984" y="405409"/>
                </a:lnTo>
                <a:lnTo>
                  <a:pt x="337096" y="405409"/>
                </a:lnTo>
                <a:lnTo>
                  <a:pt x="337096" y="355993"/>
                </a:lnTo>
                <a:lnTo>
                  <a:pt x="358965" y="354215"/>
                </a:lnTo>
                <a:cubicBezTo>
                  <a:pt x="369976" y="353466"/>
                  <a:pt x="375335" y="348106"/>
                  <a:pt x="374891" y="338289"/>
                </a:cubicBezTo>
                <a:lnTo>
                  <a:pt x="363283" y="123228"/>
                </a:lnTo>
                <a:lnTo>
                  <a:pt x="362089" y="123228"/>
                </a:lnTo>
                <a:lnTo>
                  <a:pt x="268185" y="366420"/>
                </a:lnTo>
                <a:lnTo>
                  <a:pt x="210286" y="366420"/>
                </a:lnTo>
                <a:lnTo>
                  <a:pt x="117563" y="125615"/>
                </a:lnTo>
                <a:lnTo>
                  <a:pt x="116382" y="125615"/>
                </a:lnTo>
                <a:lnTo>
                  <a:pt x="104177" y="351828"/>
                </a:lnTo>
                <a:lnTo>
                  <a:pt x="143916" y="353618"/>
                </a:lnTo>
                <a:lnTo>
                  <a:pt x="143916" y="405409"/>
                </a:lnTo>
                <a:lnTo>
                  <a:pt x="0" y="405409"/>
                </a:lnTo>
                <a:lnTo>
                  <a:pt x="0" y="355993"/>
                </a:lnTo>
                <a:lnTo>
                  <a:pt x="21869" y="354215"/>
                </a:lnTo>
                <a:cubicBezTo>
                  <a:pt x="31254" y="353466"/>
                  <a:pt x="36309" y="347967"/>
                  <a:pt x="37198" y="337692"/>
                </a:cubicBezTo>
                <a:lnTo>
                  <a:pt x="53568" y="54317"/>
                </a:lnTo>
                <a:lnTo>
                  <a:pt x="16509" y="51790"/>
                </a:lnTo>
                <a:lnTo>
                  <a:pt x="16509" y="0"/>
                </a:lnTo>
                <a:lnTo>
                  <a:pt x="139001" y="0"/>
                </a:lnTo>
              </a:path>
            </a:pathLst>
          </a:custGeom>
          <a:solidFill>
            <a:srgbClr val="8D76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3380460" y="2319540"/>
            <a:ext cx="117347" cy="1159560"/>
          </a:xfrm>
          <a:custGeom>
            <a:avLst/>
            <a:gdLst>
              <a:gd name="connsiteX0" fmla="*/ 66547 w 117347"/>
              <a:gd name="connsiteY0" fmla="*/ 50800 h 1159560"/>
              <a:gd name="connsiteX1" fmla="*/ 51561 w 117347"/>
              <a:gd name="connsiteY1" fmla="*/ 1057973 h 1159560"/>
              <a:gd name="connsiteX2" fmla="*/ 50800 w 117347"/>
              <a:gd name="connsiteY2" fmla="*/ 1108760 h 1159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7347" h="1159560">
                <a:moveTo>
                  <a:pt x="66547" y="50800"/>
                </a:moveTo>
                <a:lnTo>
                  <a:pt x="51561" y="1057973"/>
                </a:lnTo>
                <a:lnTo>
                  <a:pt x="50800" y="110876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3183127" y="3323755"/>
            <a:ext cx="497789" cy="434721"/>
          </a:xfrm>
          <a:custGeom>
            <a:avLst/>
            <a:gdLst>
              <a:gd name="connsiteX0" fmla="*/ 50800 w 497789"/>
              <a:gd name="connsiteY0" fmla="*/ 50800 h 434721"/>
              <a:gd name="connsiteX1" fmla="*/ 243979 w 497789"/>
              <a:gd name="connsiteY1" fmla="*/ 383920 h 434721"/>
              <a:gd name="connsiteX2" fmla="*/ 446989 w 497789"/>
              <a:gd name="connsiteY2" fmla="*/ 56705 h 4347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789" h="434721">
                <a:moveTo>
                  <a:pt x="50800" y="50800"/>
                </a:moveTo>
                <a:lnTo>
                  <a:pt x="243979" y="383920"/>
                </a:lnTo>
                <a:lnTo>
                  <a:pt x="446989" y="56705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3376307" y="3326714"/>
            <a:ext cx="203200" cy="431761"/>
          </a:xfrm>
          <a:custGeom>
            <a:avLst/>
            <a:gdLst>
              <a:gd name="connsiteX0" fmla="*/ 55714 w 203200"/>
              <a:gd name="connsiteY0" fmla="*/ 50800 h 431761"/>
              <a:gd name="connsiteX1" fmla="*/ 50800 w 203200"/>
              <a:gd name="connsiteY1" fmla="*/ 380961 h 4317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761">
                <a:moveTo>
                  <a:pt x="55714" y="50800"/>
                </a:moveTo>
                <a:lnTo>
                  <a:pt x="50800" y="380961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2331339" y="1511401"/>
            <a:ext cx="1164780" cy="954277"/>
          </a:xfrm>
          <a:custGeom>
            <a:avLst/>
            <a:gdLst>
              <a:gd name="connsiteX0" fmla="*/ 50800 w 1164780"/>
              <a:gd name="connsiteY0" fmla="*/ 50800 h 954277"/>
              <a:gd name="connsiteX1" fmla="*/ 1113980 w 1164780"/>
              <a:gd name="connsiteY1" fmla="*/ 903477 h 9542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64780" h="954277">
                <a:moveTo>
                  <a:pt x="50800" y="50800"/>
                </a:moveTo>
                <a:lnTo>
                  <a:pt x="1113980" y="903477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1270000" y="520700"/>
            <a:ext cx="5067300" cy="1384300"/>
          </a:xfrm>
          <a:custGeom>
            <a:avLst/>
            <a:gdLst>
              <a:gd name="connsiteX0" fmla="*/ 63500 w 5067300"/>
              <a:gd name="connsiteY0" fmla="*/ 1130300 h 1384300"/>
              <a:gd name="connsiteX1" fmla="*/ 63500 w 5067300"/>
              <a:gd name="connsiteY1" fmla="*/ 254000 h 1384300"/>
              <a:gd name="connsiteX2" fmla="*/ 254000 w 5067300"/>
              <a:gd name="connsiteY2" fmla="*/ 63500 h 1384300"/>
              <a:gd name="connsiteX3" fmla="*/ 4813300 w 5067300"/>
              <a:gd name="connsiteY3" fmla="*/ 63500 h 1384300"/>
              <a:gd name="connsiteX4" fmla="*/ 5003800 w 5067300"/>
              <a:gd name="connsiteY4" fmla="*/ 254000 h 1384300"/>
              <a:gd name="connsiteX5" fmla="*/ 5003800 w 5067300"/>
              <a:gd name="connsiteY5" fmla="*/ 1130300 h 1384300"/>
              <a:gd name="connsiteX6" fmla="*/ 4813300 w 5067300"/>
              <a:gd name="connsiteY6" fmla="*/ 1320800 h 1384300"/>
              <a:gd name="connsiteX7" fmla="*/ 254000 w 5067300"/>
              <a:gd name="connsiteY7" fmla="*/ 1320800 h 1384300"/>
              <a:gd name="connsiteX8" fmla="*/ 63500 w 5067300"/>
              <a:gd name="connsiteY8" fmla="*/ 1130300 h 138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067300" h="1384300">
                <a:moveTo>
                  <a:pt x="63500" y="1130300"/>
                </a:moveTo>
                <a:lnTo>
                  <a:pt x="63500" y="254000"/>
                </a:lnTo>
                <a:cubicBezTo>
                  <a:pt x="63500" y="148789"/>
                  <a:pt x="148793" y="63500"/>
                  <a:pt x="254000" y="63500"/>
                </a:cubicBezTo>
                <a:lnTo>
                  <a:pt x="4813300" y="63500"/>
                </a:lnTo>
                <a:cubicBezTo>
                  <a:pt x="4918506" y="63500"/>
                  <a:pt x="5003800" y="148789"/>
                  <a:pt x="5003800" y="254000"/>
                </a:cubicBezTo>
                <a:lnTo>
                  <a:pt x="5003800" y="1130300"/>
                </a:lnTo>
                <a:cubicBezTo>
                  <a:pt x="5003800" y="1235506"/>
                  <a:pt x="4918506" y="1320800"/>
                  <a:pt x="4813300" y="1320800"/>
                </a:cubicBezTo>
                <a:lnTo>
                  <a:pt x="254000" y="1320800"/>
                </a:lnTo>
                <a:cubicBezTo>
                  <a:pt x="148793" y="1320800"/>
                  <a:pt x="63500" y="1235506"/>
                  <a:pt x="63500" y="1130300"/>
                </a:cubicBezTo>
              </a:path>
            </a:pathLst>
          </a:custGeom>
          <a:solidFill>
            <a:srgbClr val="000000">
              <a:alpha val="0"/>
            </a:srgbClr>
          </a:solidFill>
          <a:ln w="1270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75100" y="1066800"/>
            <a:ext cx="1422400" cy="330200"/>
          </a:xfrm>
          <a:prstGeom prst="rect">
            <a:avLst/>
          </a:prstGeom>
          <a:noFill/>
        </p:spPr>
      </p:pic>
      <p:pic>
        <p:nvPicPr>
          <p:cNvPr id="10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4500" y="3987800"/>
            <a:ext cx="1016000" cy="482600"/>
          </a:xfrm>
          <a:prstGeom prst="rect">
            <a:avLst/>
          </a:prstGeom>
          <a:noFill/>
        </p:spPr>
      </p:pic>
      <p:pic>
        <p:nvPicPr>
          <p:cNvPr id="10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94500" y="889000"/>
            <a:ext cx="4254500" cy="609600"/>
          </a:xfrm>
          <a:prstGeom prst="rect">
            <a:avLst/>
          </a:prstGeom>
          <a:noFill/>
        </p:spPr>
      </p:pic>
      <p:pic>
        <p:nvPicPr>
          <p:cNvPr id="104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53300" y="1651000"/>
            <a:ext cx="4876800" cy="584200"/>
          </a:xfrm>
          <a:prstGeom prst="rect">
            <a:avLst/>
          </a:prstGeom>
          <a:noFill/>
        </p:spPr>
      </p:pic>
      <p:sp>
        <p:nvSpPr>
          <p:cNvPr id="52" name="TextBox 51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7F715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997200" y="68071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52750" y="67627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997200" y="5257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952750" y="5213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38300" y="8343896"/>
            <a:ext cx="838203" cy="838202"/>
          </a:xfrm>
          <a:custGeom>
            <a:avLst/>
            <a:gdLst>
              <a:gd name="connsiteX0" fmla="*/ 715454 w 838203"/>
              <a:gd name="connsiteY0" fmla="*/ 122748 h 838202"/>
              <a:gd name="connsiteX1" fmla="*/ 715454 w 838203"/>
              <a:gd name="connsiteY1" fmla="*/ 715450 h 838202"/>
              <a:gd name="connsiteX2" fmla="*/ 122758 w 838203"/>
              <a:gd name="connsiteY2" fmla="*/ 715450 h 838202"/>
              <a:gd name="connsiteX3" fmla="*/ 122758 w 838203"/>
              <a:gd name="connsiteY3" fmla="*/ 122748 h 838202"/>
              <a:gd name="connsiteX4" fmla="*/ 715454 w 838203"/>
              <a:gd name="connsiteY4" fmla="*/ 122748 h 838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2">
                <a:moveTo>
                  <a:pt x="715454" y="122748"/>
                </a:moveTo>
                <a:cubicBezTo>
                  <a:pt x="879119" y="286423"/>
                  <a:pt x="879119" y="551782"/>
                  <a:pt x="715454" y="715450"/>
                </a:cubicBezTo>
                <a:cubicBezTo>
                  <a:pt x="551776" y="879119"/>
                  <a:pt x="286423" y="879119"/>
                  <a:pt x="122758" y="715450"/>
                </a:cubicBezTo>
                <a:cubicBezTo>
                  <a:pt x="-40919" y="551782"/>
                  <a:pt x="-40919" y="286423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593850" y="8299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571699" y="7571816"/>
            <a:ext cx="763803" cy="763790"/>
          </a:xfrm>
          <a:custGeom>
            <a:avLst/>
            <a:gdLst>
              <a:gd name="connsiteX0" fmla="*/ 713003 w 763803"/>
              <a:gd name="connsiteY0" fmla="*/ 50800 h 763790"/>
              <a:gd name="connsiteX1" fmla="*/ 86728 w 763803"/>
              <a:gd name="connsiteY1" fmla="*/ 677074 h 763790"/>
              <a:gd name="connsiteX2" fmla="*/ 50800 w 763803"/>
              <a:gd name="connsiteY2" fmla="*/ 712990 h 7637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3803" h="763790">
                <a:moveTo>
                  <a:pt x="713003" y="50800"/>
                </a:moveTo>
                <a:lnTo>
                  <a:pt x="86728" y="677074"/>
                </a:lnTo>
                <a:lnTo>
                  <a:pt x="50800" y="71299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374138" y="8057997"/>
            <a:ext cx="475183" cy="475183"/>
          </a:xfrm>
          <a:custGeom>
            <a:avLst/>
            <a:gdLst>
              <a:gd name="connsiteX0" fmla="*/ 144195 w 475183"/>
              <a:gd name="connsiteY0" fmla="*/ 50800 h 475183"/>
              <a:gd name="connsiteX1" fmla="*/ 50800 w 475183"/>
              <a:gd name="connsiteY1" fmla="*/ 424383 h 475183"/>
              <a:gd name="connsiteX2" fmla="*/ 424383 w 475183"/>
              <a:gd name="connsiteY2" fmla="*/ 330987 h 475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183" h="475183">
                <a:moveTo>
                  <a:pt x="144195" y="50800"/>
                </a:moveTo>
                <a:lnTo>
                  <a:pt x="50800" y="424383"/>
                </a:lnTo>
                <a:lnTo>
                  <a:pt x="424383" y="330987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374138" y="8198091"/>
            <a:ext cx="335089" cy="335089"/>
          </a:xfrm>
          <a:custGeom>
            <a:avLst/>
            <a:gdLst>
              <a:gd name="connsiteX0" fmla="*/ 284289 w 335089"/>
              <a:gd name="connsiteY0" fmla="*/ 50800 h 335089"/>
              <a:gd name="connsiteX1" fmla="*/ 50800 w 335089"/>
              <a:gd name="connsiteY1" fmla="*/ 284289 h 335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089" h="335089">
                <a:moveTo>
                  <a:pt x="284289" y="50800"/>
                </a:moveTo>
                <a:lnTo>
                  <a:pt x="50800" y="28428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365500" y="60071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167379" y="6329438"/>
            <a:ext cx="497840" cy="431799"/>
          </a:xfrm>
          <a:custGeom>
            <a:avLst/>
            <a:gdLst>
              <a:gd name="connsiteX0" fmla="*/ 50800 w 497840"/>
              <a:gd name="connsiteY0" fmla="*/ 50800 h 431799"/>
              <a:gd name="connsiteX1" fmla="*/ 248920 w 497840"/>
              <a:gd name="connsiteY1" fmla="*/ 380999 h 431799"/>
              <a:gd name="connsiteX2" fmla="*/ 447040 w 497840"/>
              <a:gd name="connsiteY2" fmla="*/ 50800 h 431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799">
                <a:moveTo>
                  <a:pt x="50800" y="50800"/>
                </a:moveTo>
                <a:lnTo>
                  <a:pt x="248920" y="380999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365500" y="63294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0999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099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997200" y="37718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52750" y="37274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365500" y="4521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167379" y="48435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365500" y="4843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492500" y="8128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48050" y="7683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39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39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813862" y="1117130"/>
            <a:ext cx="347370" cy="63842"/>
          </a:xfrm>
          <a:custGeom>
            <a:avLst/>
            <a:gdLst>
              <a:gd name="connsiteX0" fmla="*/ 0 w 347370"/>
              <a:gd name="connsiteY0" fmla="*/ 63842 h 63842"/>
              <a:gd name="connsiteX1" fmla="*/ 0 w 347370"/>
              <a:gd name="connsiteY1" fmla="*/ 0 h 63842"/>
              <a:gd name="connsiteX2" fmla="*/ 347370 w 347370"/>
              <a:gd name="connsiteY2" fmla="*/ 0 h 63842"/>
              <a:gd name="connsiteX3" fmla="*/ 347370 w 347370"/>
              <a:gd name="connsiteY3" fmla="*/ 63842 h 63842"/>
              <a:gd name="connsiteX4" fmla="*/ 0 w 347370"/>
              <a:gd name="connsiteY4" fmla="*/ 63842 h 638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2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813862" y="12999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851400" y="37973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06950" y="37528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176064" y="4107980"/>
            <a:ext cx="347370" cy="63843"/>
          </a:xfrm>
          <a:custGeom>
            <a:avLst/>
            <a:gdLst>
              <a:gd name="connsiteX0" fmla="*/ 0 w 347370"/>
              <a:gd name="connsiteY0" fmla="*/ 63842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2 h 63843"/>
              <a:gd name="connsiteX4" fmla="*/ 0 w 347370"/>
              <a:gd name="connsiteY4" fmla="*/ 63842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176064" y="42908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012391" y="3081273"/>
            <a:ext cx="101600" cy="4947869"/>
          </a:xfrm>
          <a:custGeom>
            <a:avLst/>
            <a:gdLst>
              <a:gd name="connsiteX0" fmla="*/ 50800 w 101600"/>
              <a:gd name="connsiteY0" fmla="*/ 50800 h 4947869"/>
              <a:gd name="connsiteX1" fmla="*/ 50800 w 101600"/>
              <a:gd name="connsiteY1" fmla="*/ 4846269 h 4947869"/>
              <a:gd name="connsiteX2" fmla="*/ 50800 w 101600"/>
              <a:gd name="connsiteY2" fmla="*/ 4897069 h 49478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947869">
                <a:moveTo>
                  <a:pt x="50800" y="50800"/>
                </a:moveTo>
                <a:lnTo>
                  <a:pt x="50800" y="4846269"/>
                </a:lnTo>
                <a:lnTo>
                  <a:pt x="50800" y="4897069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1814271" y="7876743"/>
            <a:ext cx="497839" cy="431800"/>
          </a:xfrm>
          <a:custGeom>
            <a:avLst/>
            <a:gdLst>
              <a:gd name="connsiteX0" fmla="*/ 50800 w 497839"/>
              <a:gd name="connsiteY0" fmla="*/ 50800 h 431800"/>
              <a:gd name="connsiteX1" fmla="*/ 248919 w 497839"/>
              <a:gd name="connsiteY1" fmla="*/ 381000 h 431800"/>
              <a:gd name="connsiteX2" fmla="*/ 447039 w 497839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39" h="431800">
                <a:moveTo>
                  <a:pt x="50800" y="50800"/>
                </a:moveTo>
                <a:lnTo>
                  <a:pt x="248919" y="381000"/>
                </a:lnTo>
                <a:lnTo>
                  <a:pt x="447039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012391" y="7876743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1638300" y="2285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1593850" y="22415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3295053" y="701784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3 h 392607"/>
              <a:gd name="connsiteX2" fmla="*/ 26796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3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3"/>
                </a:lnTo>
                <a:lnTo>
                  <a:pt x="26796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3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1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3288284" y="54669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3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7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7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3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50" y="61023"/>
                  <a:pt x="112966" y="61023"/>
                </a:cubicBezTo>
                <a:cubicBezTo>
                  <a:pt x="98234" y="61023"/>
                  <a:pt x="87071" y="62204"/>
                  <a:pt x="79476" y="64732"/>
                </a:cubicBezTo>
                <a:cubicBezTo>
                  <a:pt x="72034" y="67119"/>
                  <a:pt x="67563" y="69799"/>
                  <a:pt x="66077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49" y="0"/>
                  <a:pt x="189902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3304616" y="4006405"/>
            <a:ext cx="257175" cy="408381"/>
          </a:xfrm>
          <a:custGeom>
            <a:avLst/>
            <a:gdLst>
              <a:gd name="connsiteX0" fmla="*/ 77393 w 257175"/>
              <a:gd name="connsiteY0" fmla="*/ 173088 h 408381"/>
              <a:gd name="connsiteX1" fmla="*/ 140195 w 257175"/>
              <a:gd name="connsiteY1" fmla="*/ 173088 h 408381"/>
              <a:gd name="connsiteX2" fmla="*/ 176809 w 257175"/>
              <a:gd name="connsiteY2" fmla="*/ 107899 h 408381"/>
              <a:gd name="connsiteX3" fmla="*/ 123672 w 257175"/>
              <a:gd name="connsiteY3" fmla="*/ 61023 h 408381"/>
              <a:gd name="connsiteX4" fmla="*/ 91084 w 257175"/>
              <a:gd name="connsiteY4" fmla="*/ 65328 h 408381"/>
              <a:gd name="connsiteX5" fmla="*/ 75755 w 257175"/>
              <a:gd name="connsiteY5" fmla="*/ 74117 h 408381"/>
              <a:gd name="connsiteX6" fmla="*/ 73672 w 257175"/>
              <a:gd name="connsiteY6" fmla="*/ 88404 h 408381"/>
              <a:gd name="connsiteX7" fmla="*/ 73672 w 257175"/>
              <a:gd name="connsiteY7" fmla="*/ 132308 h 408381"/>
              <a:gd name="connsiteX8" fmla="*/ 11607 w 257175"/>
              <a:gd name="connsiteY8" fmla="*/ 127990 h 408381"/>
              <a:gd name="connsiteX9" fmla="*/ 11607 w 257175"/>
              <a:gd name="connsiteY9" fmla="*/ 30505 h 408381"/>
              <a:gd name="connsiteX10" fmla="*/ 132156 w 257175"/>
              <a:gd name="connsiteY10" fmla="*/ 0 h 408381"/>
              <a:gd name="connsiteX11" fmla="*/ 221450 w 257175"/>
              <a:gd name="connsiteY11" fmla="*/ 27089 h 408381"/>
              <a:gd name="connsiteX12" fmla="*/ 251066 w 257175"/>
              <a:gd name="connsiteY12" fmla="*/ 97485 h 408381"/>
              <a:gd name="connsiteX13" fmla="*/ 235889 w 257175"/>
              <a:gd name="connsiteY13" fmla="*/ 155079 h 408381"/>
              <a:gd name="connsiteX14" fmla="*/ 195707 w 257175"/>
              <a:gd name="connsiteY14" fmla="*/ 196900 h 408381"/>
              <a:gd name="connsiteX15" fmla="*/ 257175 w 257175"/>
              <a:gd name="connsiteY15" fmla="*/ 283514 h 408381"/>
              <a:gd name="connsiteX16" fmla="*/ 222351 w 257175"/>
              <a:gd name="connsiteY16" fmla="*/ 374002 h 408381"/>
              <a:gd name="connsiteX17" fmla="*/ 119507 w 257175"/>
              <a:gd name="connsiteY17" fmla="*/ 408381 h 408381"/>
              <a:gd name="connsiteX18" fmla="*/ 52679 w 257175"/>
              <a:gd name="connsiteY18" fmla="*/ 399300 h 408381"/>
              <a:gd name="connsiteX19" fmla="*/ 0 w 257175"/>
              <a:gd name="connsiteY19" fmla="*/ 377875 h 408381"/>
              <a:gd name="connsiteX20" fmla="*/ 21285 w 257175"/>
              <a:gd name="connsiteY20" fmla="*/ 319976 h 408381"/>
              <a:gd name="connsiteX21" fmla="*/ 116979 w 257175"/>
              <a:gd name="connsiteY21" fmla="*/ 346913 h 408381"/>
              <a:gd name="connsiteX22" fmla="*/ 183502 w 257175"/>
              <a:gd name="connsiteY22" fmla="*/ 287680 h 408381"/>
              <a:gd name="connsiteX23" fmla="*/ 163258 w 257175"/>
              <a:gd name="connsiteY23" fmla="*/ 242887 h 408381"/>
              <a:gd name="connsiteX24" fmla="*/ 95097 w 257175"/>
              <a:gd name="connsiteY24" fmla="*/ 228600 h 408381"/>
              <a:gd name="connsiteX25" fmla="*/ 71882 w 257175"/>
              <a:gd name="connsiteY25" fmla="*/ 228600 h 408381"/>
              <a:gd name="connsiteX26" fmla="*/ 77393 w 257175"/>
              <a:gd name="connsiteY26" fmla="*/ 173088 h 40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57175" h="408381">
                <a:moveTo>
                  <a:pt x="77393" y="173088"/>
                </a:moveTo>
                <a:lnTo>
                  <a:pt x="140195" y="173088"/>
                </a:lnTo>
                <a:cubicBezTo>
                  <a:pt x="164604" y="157759"/>
                  <a:pt x="176809" y="136029"/>
                  <a:pt x="176809" y="107899"/>
                </a:cubicBezTo>
                <a:cubicBezTo>
                  <a:pt x="176809" y="76644"/>
                  <a:pt x="159093" y="61023"/>
                  <a:pt x="123672" y="61023"/>
                </a:cubicBezTo>
                <a:cubicBezTo>
                  <a:pt x="110731" y="61023"/>
                  <a:pt x="99860" y="62357"/>
                  <a:pt x="91084" y="65328"/>
                </a:cubicBezTo>
                <a:cubicBezTo>
                  <a:pt x="82448" y="68008"/>
                  <a:pt x="77241" y="70992"/>
                  <a:pt x="75755" y="74117"/>
                </a:cubicBezTo>
                <a:cubicBezTo>
                  <a:pt x="74409" y="77089"/>
                  <a:pt x="73672" y="81851"/>
                  <a:pt x="73672" y="88404"/>
                </a:cubicBezTo>
                <a:lnTo>
                  <a:pt x="73672" y="132308"/>
                </a:lnTo>
                <a:lnTo>
                  <a:pt x="11607" y="127990"/>
                </a:lnTo>
                <a:lnTo>
                  <a:pt x="11607" y="30505"/>
                </a:lnTo>
                <a:cubicBezTo>
                  <a:pt x="52082" y="10261"/>
                  <a:pt x="92265" y="0"/>
                  <a:pt x="132156" y="0"/>
                </a:cubicBezTo>
                <a:cubicBezTo>
                  <a:pt x="172046" y="0"/>
                  <a:pt x="201803" y="8928"/>
                  <a:pt x="221450" y="27089"/>
                </a:cubicBezTo>
                <a:cubicBezTo>
                  <a:pt x="241096" y="45097"/>
                  <a:pt x="251066" y="68605"/>
                  <a:pt x="251066" y="97485"/>
                </a:cubicBezTo>
                <a:cubicBezTo>
                  <a:pt x="251066" y="118617"/>
                  <a:pt x="246011" y="137807"/>
                  <a:pt x="235889" y="155079"/>
                </a:cubicBezTo>
                <a:cubicBezTo>
                  <a:pt x="225768" y="172339"/>
                  <a:pt x="212369" y="186182"/>
                  <a:pt x="195707" y="196900"/>
                </a:cubicBezTo>
                <a:cubicBezTo>
                  <a:pt x="236639" y="209842"/>
                  <a:pt x="257175" y="238721"/>
                  <a:pt x="257175" y="283514"/>
                </a:cubicBezTo>
                <a:cubicBezTo>
                  <a:pt x="257175" y="320725"/>
                  <a:pt x="245567" y="350939"/>
                  <a:pt x="222351" y="374002"/>
                </a:cubicBezTo>
                <a:cubicBezTo>
                  <a:pt x="199275" y="396925"/>
                  <a:pt x="165049" y="408381"/>
                  <a:pt x="119507" y="408381"/>
                </a:cubicBezTo>
                <a:cubicBezTo>
                  <a:pt x="97180" y="408381"/>
                  <a:pt x="74853" y="405409"/>
                  <a:pt x="52679" y="399300"/>
                </a:cubicBezTo>
                <a:cubicBezTo>
                  <a:pt x="30657" y="393204"/>
                  <a:pt x="13093" y="386054"/>
                  <a:pt x="0" y="377875"/>
                </a:cubicBezTo>
                <a:lnTo>
                  <a:pt x="21285" y="319976"/>
                </a:lnTo>
                <a:cubicBezTo>
                  <a:pt x="53428" y="337832"/>
                  <a:pt x="85280" y="346913"/>
                  <a:pt x="116979" y="346913"/>
                </a:cubicBezTo>
                <a:cubicBezTo>
                  <a:pt x="161328" y="346913"/>
                  <a:pt x="183502" y="327266"/>
                  <a:pt x="183502" y="287680"/>
                </a:cubicBezTo>
                <a:cubicBezTo>
                  <a:pt x="183502" y="267436"/>
                  <a:pt x="176809" y="252412"/>
                  <a:pt x="163258" y="242887"/>
                </a:cubicBezTo>
                <a:cubicBezTo>
                  <a:pt x="149872" y="233362"/>
                  <a:pt x="127241" y="228600"/>
                  <a:pt x="95097" y="228600"/>
                </a:cubicBezTo>
                <a:lnTo>
                  <a:pt x="71882" y="228600"/>
                </a:lnTo>
                <a:lnTo>
                  <a:pt x="77393" y="173088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1638300" y="8254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1593850" y="781050"/>
            <a:ext cx="927103" cy="927102"/>
          </a:xfrm>
          <a:custGeom>
            <a:avLst/>
            <a:gdLst>
              <a:gd name="connsiteX0" fmla="*/ 759904 w 927103"/>
              <a:gd name="connsiteY0" fmla="*/ 167201 h 927102"/>
              <a:gd name="connsiteX1" fmla="*/ 759904 w 927103"/>
              <a:gd name="connsiteY1" fmla="*/ 759904 h 927102"/>
              <a:gd name="connsiteX2" fmla="*/ 167208 w 927103"/>
              <a:gd name="connsiteY2" fmla="*/ 759904 h 927102"/>
              <a:gd name="connsiteX3" fmla="*/ 167208 w 927103"/>
              <a:gd name="connsiteY3" fmla="*/ 167201 h 927102"/>
              <a:gd name="connsiteX4" fmla="*/ 759904 w 927103"/>
              <a:gd name="connsiteY4" fmla="*/ 167201 h 9271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2">
                <a:moveTo>
                  <a:pt x="759904" y="167201"/>
                </a:moveTo>
                <a:cubicBezTo>
                  <a:pt x="923569" y="330870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0"/>
                  <a:pt x="167208" y="167201"/>
                </a:cubicBezTo>
                <a:cubicBezTo>
                  <a:pt x="330873" y="3532"/>
                  <a:pt x="596226" y="3532"/>
                  <a:pt x="759904" y="167201"/>
                </a:cubicBezTo>
              </a:path>
            </a:pathLst>
          </a:custGeom>
          <a:ln w="889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2006600" y="15748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1808479" y="18971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2006600" y="18971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1815757" y="1055090"/>
            <a:ext cx="483984" cy="405409"/>
          </a:xfrm>
          <a:custGeom>
            <a:avLst/>
            <a:gdLst>
              <a:gd name="connsiteX0" fmla="*/ 139001 w 483984"/>
              <a:gd name="connsiteY0" fmla="*/ 0 h 405409"/>
              <a:gd name="connsiteX1" fmla="*/ 242582 w 483984"/>
              <a:gd name="connsiteY1" fmla="*/ 275628 h 405409"/>
              <a:gd name="connsiteX2" fmla="*/ 243776 w 483984"/>
              <a:gd name="connsiteY2" fmla="*/ 275628 h 405409"/>
              <a:gd name="connsiteX3" fmla="*/ 348106 w 483984"/>
              <a:gd name="connsiteY3" fmla="*/ 0 h 405409"/>
              <a:gd name="connsiteX4" fmla="*/ 468807 w 483984"/>
              <a:gd name="connsiteY4" fmla="*/ 0 h 405409"/>
              <a:gd name="connsiteX5" fmla="*/ 468807 w 483984"/>
              <a:gd name="connsiteY5" fmla="*/ 49415 h 405409"/>
              <a:gd name="connsiteX6" fmla="*/ 448716 w 483984"/>
              <a:gd name="connsiteY6" fmla="*/ 51193 h 405409"/>
              <a:gd name="connsiteX7" fmla="*/ 430999 w 483984"/>
              <a:gd name="connsiteY7" fmla="*/ 72631 h 405409"/>
              <a:gd name="connsiteX8" fmla="*/ 446176 w 483984"/>
              <a:gd name="connsiteY8" fmla="*/ 351828 h 405409"/>
              <a:gd name="connsiteX9" fmla="*/ 483984 w 483984"/>
              <a:gd name="connsiteY9" fmla="*/ 353618 h 405409"/>
              <a:gd name="connsiteX10" fmla="*/ 483984 w 483984"/>
              <a:gd name="connsiteY10" fmla="*/ 405409 h 405409"/>
              <a:gd name="connsiteX11" fmla="*/ 337096 w 483984"/>
              <a:gd name="connsiteY11" fmla="*/ 405409 h 405409"/>
              <a:gd name="connsiteX12" fmla="*/ 337096 w 483984"/>
              <a:gd name="connsiteY12" fmla="*/ 355993 h 405409"/>
              <a:gd name="connsiteX13" fmla="*/ 358965 w 483984"/>
              <a:gd name="connsiteY13" fmla="*/ 354215 h 405409"/>
              <a:gd name="connsiteX14" fmla="*/ 374891 w 483984"/>
              <a:gd name="connsiteY14" fmla="*/ 338289 h 405409"/>
              <a:gd name="connsiteX15" fmla="*/ 363283 w 483984"/>
              <a:gd name="connsiteY15" fmla="*/ 123228 h 405409"/>
              <a:gd name="connsiteX16" fmla="*/ 362089 w 483984"/>
              <a:gd name="connsiteY16" fmla="*/ 123228 h 405409"/>
              <a:gd name="connsiteX17" fmla="*/ 268185 w 483984"/>
              <a:gd name="connsiteY17" fmla="*/ 366420 h 405409"/>
              <a:gd name="connsiteX18" fmla="*/ 210286 w 483984"/>
              <a:gd name="connsiteY18" fmla="*/ 366420 h 405409"/>
              <a:gd name="connsiteX19" fmla="*/ 117563 w 483984"/>
              <a:gd name="connsiteY19" fmla="*/ 125615 h 405409"/>
              <a:gd name="connsiteX20" fmla="*/ 116382 w 483984"/>
              <a:gd name="connsiteY20" fmla="*/ 125615 h 405409"/>
              <a:gd name="connsiteX21" fmla="*/ 104177 w 483984"/>
              <a:gd name="connsiteY21" fmla="*/ 351828 h 405409"/>
              <a:gd name="connsiteX22" fmla="*/ 143916 w 483984"/>
              <a:gd name="connsiteY22" fmla="*/ 353618 h 405409"/>
              <a:gd name="connsiteX23" fmla="*/ 143916 w 483984"/>
              <a:gd name="connsiteY23" fmla="*/ 405409 h 405409"/>
              <a:gd name="connsiteX24" fmla="*/ 0 w 483984"/>
              <a:gd name="connsiteY24" fmla="*/ 405409 h 405409"/>
              <a:gd name="connsiteX25" fmla="*/ 0 w 483984"/>
              <a:gd name="connsiteY25" fmla="*/ 355993 h 405409"/>
              <a:gd name="connsiteX26" fmla="*/ 21869 w 483984"/>
              <a:gd name="connsiteY26" fmla="*/ 354215 h 405409"/>
              <a:gd name="connsiteX27" fmla="*/ 37198 w 483984"/>
              <a:gd name="connsiteY27" fmla="*/ 337692 h 405409"/>
              <a:gd name="connsiteX28" fmla="*/ 53568 w 483984"/>
              <a:gd name="connsiteY28" fmla="*/ 54317 h 405409"/>
              <a:gd name="connsiteX29" fmla="*/ 16509 w 483984"/>
              <a:gd name="connsiteY29" fmla="*/ 51790 h 405409"/>
              <a:gd name="connsiteX30" fmla="*/ 16509 w 483984"/>
              <a:gd name="connsiteY30" fmla="*/ 0 h 405409"/>
              <a:gd name="connsiteX31" fmla="*/ 139001 w 483984"/>
              <a:gd name="connsiteY31" fmla="*/ 0 h 4054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483984" h="405409">
                <a:moveTo>
                  <a:pt x="139001" y="0"/>
                </a:moveTo>
                <a:lnTo>
                  <a:pt x="242582" y="275628"/>
                </a:lnTo>
                <a:lnTo>
                  <a:pt x="243776" y="275628"/>
                </a:lnTo>
                <a:lnTo>
                  <a:pt x="348106" y="0"/>
                </a:lnTo>
                <a:lnTo>
                  <a:pt x="468807" y="0"/>
                </a:lnTo>
                <a:lnTo>
                  <a:pt x="468807" y="49415"/>
                </a:lnTo>
                <a:lnTo>
                  <a:pt x="448716" y="51193"/>
                </a:lnTo>
                <a:cubicBezTo>
                  <a:pt x="436511" y="52387"/>
                  <a:pt x="430555" y="59537"/>
                  <a:pt x="430999" y="72631"/>
                </a:cubicBezTo>
                <a:lnTo>
                  <a:pt x="446176" y="351828"/>
                </a:lnTo>
                <a:lnTo>
                  <a:pt x="483984" y="353618"/>
                </a:lnTo>
                <a:lnTo>
                  <a:pt x="483984" y="405409"/>
                </a:lnTo>
                <a:lnTo>
                  <a:pt x="337096" y="405409"/>
                </a:lnTo>
                <a:lnTo>
                  <a:pt x="337096" y="355993"/>
                </a:lnTo>
                <a:lnTo>
                  <a:pt x="358965" y="354215"/>
                </a:lnTo>
                <a:cubicBezTo>
                  <a:pt x="369976" y="353466"/>
                  <a:pt x="375335" y="348106"/>
                  <a:pt x="374891" y="338289"/>
                </a:cubicBezTo>
                <a:lnTo>
                  <a:pt x="363283" y="123228"/>
                </a:lnTo>
                <a:lnTo>
                  <a:pt x="362089" y="123228"/>
                </a:lnTo>
                <a:lnTo>
                  <a:pt x="268185" y="366420"/>
                </a:lnTo>
                <a:lnTo>
                  <a:pt x="210286" y="366420"/>
                </a:lnTo>
                <a:lnTo>
                  <a:pt x="117563" y="125615"/>
                </a:lnTo>
                <a:lnTo>
                  <a:pt x="116382" y="125615"/>
                </a:lnTo>
                <a:lnTo>
                  <a:pt x="104177" y="351828"/>
                </a:lnTo>
                <a:lnTo>
                  <a:pt x="143916" y="353618"/>
                </a:lnTo>
                <a:lnTo>
                  <a:pt x="143916" y="405409"/>
                </a:lnTo>
                <a:lnTo>
                  <a:pt x="0" y="405409"/>
                </a:lnTo>
                <a:lnTo>
                  <a:pt x="0" y="355993"/>
                </a:lnTo>
                <a:lnTo>
                  <a:pt x="21869" y="354215"/>
                </a:lnTo>
                <a:cubicBezTo>
                  <a:pt x="31254" y="353466"/>
                  <a:pt x="36309" y="347967"/>
                  <a:pt x="37198" y="337692"/>
                </a:cubicBezTo>
                <a:lnTo>
                  <a:pt x="53568" y="54317"/>
                </a:lnTo>
                <a:lnTo>
                  <a:pt x="16509" y="51790"/>
                </a:lnTo>
                <a:lnTo>
                  <a:pt x="16509" y="0"/>
                </a:lnTo>
                <a:lnTo>
                  <a:pt x="139001" y="0"/>
                </a:lnTo>
              </a:path>
            </a:pathLst>
          </a:custGeom>
          <a:solidFill>
            <a:srgbClr val="8D76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3380460" y="2319540"/>
            <a:ext cx="117347" cy="1159560"/>
          </a:xfrm>
          <a:custGeom>
            <a:avLst/>
            <a:gdLst>
              <a:gd name="connsiteX0" fmla="*/ 66547 w 117347"/>
              <a:gd name="connsiteY0" fmla="*/ 50800 h 1159560"/>
              <a:gd name="connsiteX1" fmla="*/ 51561 w 117347"/>
              <a:gd name="connsiteY1" fmla="*/ 1057973 h 1159560"/>
              <a:gd name="connsiteX2" fmla="*/ 50800 w 117347"/>
              <a:gd name="connsiteY2" fmla="*/ 1108760 h 1159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7347" h="1159560">
                <a:moveTo>
                  <a:pt x="66547" y="50800"/>
                </a:moveTo>
                <a:lnTo>
                  <a:pt x="51561" y="1057973"/>
                </a:lnTo>
                <a:lnTo>
                  <a:pt x="50800" y="1108760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3183127" y="3323755"/>
            <a:ext cx="497789" cy="434721"/>
          </a:xfrm>
          <a:custGeom>
            <a:avLst/>
            <a:gdLst>
              <a:gd name="connsiteX0" fmla="*/ 50800 w 497789"/>
              <a:gd name="connsiteY0" fmla="*/ 50800 h 434721"/>
              <a:gd name="connsiteX1" fmla="*/ 243979 w 497789"/>
              <a:gd name="connsiteY1" fmla="*/ 383920 h 434721"/>
              <a:gd name="connsiteX2" fmla="*/ 446989 w 497789"/>
              <a:gd name="connsiteY2" fmla="*/ 56705 h 4347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789" h="434721">
                <a:moveTo>
                  <a:pt x="50800" y="50800"/>
                </a:moveTo>
                <a:lnTo>
                  <a:pt x="243979" y="383920"/>
                </a:lnTo>
                <a:lnTo>
                  <a:pt x="446989" y="56705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3376307" y="3326714"/>
            <a:ext cx="203200" cy="431761"/>
          </a:xfrm>
          <a:custGeom>
            <a:avLst/>
            <a:gdLst>
              <a:gd name="connsiteX0" fmla="*/ 55714 w 203200"/>
              <a:gd name="connsiteY0" fmla="*/ 50800 h 431761"/>
              <a:gd name="connsiteX1" fmla="*/ 50800 w 203200"/>
              <a:gd name="connsiteY1" fmla="*/ 380961 h 4317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761">
                <a:moveTo>
                  <a:pt x="55714" y="50800"/>
                </a:moveTo>
                <a:lnTo>
                  <a:pt x="50800" y="380961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2331339" y="1511401"/>
            <a:ext cx="1164780" cy="954277"/>
          </a:xfrm>
          <a:custGeom>
            <a:avLst/>
            <a:gdLst>
              <a:gd name="connsiteX0" fmla="*/ 50800 w 1164780"/>
              <a:gd name="connsiteY0" fmla="*/ 50800 h 954277"/>
              <a:gd name="connsiteX1" fmla="*/ 1113980 w 1164780"/>
              <a:gd name="connsiteY1" fmla="*/ 903477 h 9542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64780" h="954277">
                <a:moveTo>
                  <a:pt x="50800" y="50800"/>
                </a:moveTo>
                <a:lnTo>
                  <a:pt x="1113980" y="903477"/>
                </a:lnTo>
              </a:path>
            </a:pathLst>
          </a:custGeom>
          <a:ln w="101600">
            <a:solidFill>
              <a:srgbClr val="4E453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1270000" y="520700"/>
            <a:ext cx="5067300" cy="1384300"/>
          </a:xfrm>
          <a:custGeom>
            <a:avLst/>
            <a:gdLst>
              <a:gd name="connsiteX0" fmla="*/ 63500 w 5067300"/>
              <a:gd name="connsiteY0" fmla="*/ 1130300 h 1384300"/>
              <a:gd name="connsiteX1" fmla="*/ 63500 w 5067300"/>
              <a:gd name="connsiteY1" fmla="*/ 254000 h 1384300"/>
              <a:gd name="connsiteX2" fmla="*/ 254000 w 5067300"/>
              <a:gd name="connsiteY2" fmla="*/ 63500 h 1384300"/>
              <a:gd name="connsiteX3" fmla="*/ 4813300 w 5067300"/>
              <a:gd name="connsiteY3" fmla="*/ 63500 h 1384300"/>
              <a:gd name="connsiteX4" fmla="*/ 5003800 w 5067300"/>
              <a:gd name="connsiteY4" fmla="*/ 254000 h 1384300"/>
              <a:gd name="connsiteX5" fmla="*/ 5003800 w 5067300"/>
              <a:gd name="connsiteY5" fmla="*/ 1130300 h 1384300"/>
              <a:gd name="connsiteX6" fmla="*/ 4813300 w 5067300"/>
              <a:gd name="connsiteY6" fmla="*/ 1320800 h 1384300"/>
              <a:gd name="connsiteX7" fmla="*/ 254000 w 5067300"/>
              <a:gd name="connsiteY7" fmla="*/ 1320800 h 1384300"/>
              <a:gd name="connsiteX8" fmla="*/ 63500 w 5067300"/>
              <a:gd name="connsiteY8" fmla="*/ 1130300 h 138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067300" h="1384300">
                <a:moveTo>
                  <a:pt x="63500" y="1130300"/>
                </a:moveTo>
                <a:lnTo>
                  <a:pt x="63500" y="254000"/>
                </a:lnTo>
                <a:cubicBezTo>
                  <a:pt x="63500" y="148789"/>
                  <a:pt x="148793" y="63500"/>
                  <a:pt x="254000" y="63500"/>
                </a:cubicBezTo>
                <a:lnTo>
                  <a:pt x="4813300" y="63500"/>
                </a:lnTo>
                <a:cubicBezTo>
                  <a:pt x="4918506" y="63500"/>
                  <a:pt x="5003800" y="148789"/>
                  <a:pt x="5003800" y="254000"/>
                </a:cubicBezTo>
                <a:lnTo>
                  <a:pt x="5003800" y="1130300"/>
                </a:lnTo>
                <a:cubicBezTo>
                  <a:pt x="5003800" y="1235506"/>
                  <a:pt x="4918506" y="1320800"/>
                  <a:pt x="4813300" y="1320800"/>
                </a:cubicBezTo>
                <a:lnTo>
                  <a:pt x="254000" y="1320800"/>
                </a:lnTo>
                <a:cubicBezTo>
                  <a:pt x="148793" y="1320800"/>
                  <a:pt x="63500" y="1235506"/>
                  <a:pt x="63500" y="1130300"/>
                </a:cubicBezTo>
              </a:path>
            </a:pathLst>
          </a:custGeom>
          <a:solidFill>
            <a:srgbClr val="000000">
              <a:alpha val="0"/>
            </a:srgbClr>
          </a:solidFill>
          <a:ln w="127000">
            <a:solidFill>
              <a:srgbClr val="E4FF5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75100" y="1066800"/>
            <a:ext cx="1422400" cy="330200"/>
          </a:xfrm>
          <a:prstGeom prst="rect">
            <a:avLst/>
          </a:prstGeom>
          <a:noFill/>
        </p:spPr>
      </p:pic>
      <p:pic>
        <p:nvPicPr>
          <p:cNvPr id="10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4500" y="889000"/>
            <a:ext cx="4254500" cy="609600"/>
          </a:xfrm>
          <a:prstGeom prst="rect">
            <a:avLst/>
          </a:prstGeom>
          <a:noFill/>
        </p:spPr>
      </p:pic>
      <p:pic>
        <p:nvPicPr>
          <p:cNvPr id="10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53300" y="1651000"/>
            <a:ext cx="4876800" cy="584200"/>
          </a:xfrm>
          <a:prstGeom prst="rect">
            <a:avLst/>
          </a:prstGeom>
          <a:noFill/>
        </p:spPr>
      </p:pic>
      <p:pic>
        <p:nvPicPr>
          <p:cNvPr id="104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19800" y="2463800"/>
            <a:ext cx="6248400" cy="901700"/>
          </a:xfrm>
          <a:prstGeom prst="rect">
            <a:avLst/>
          </a:prstGeom>
          <a:noFill/>
        </p:spPr>
      </p:pic>
      <p:pic>
        <p:nvPicPr>
          <p:cNvPr id="104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24500" y="3987800"/>
            <a:ext cx="1016000" cy="482600"/>
          </a:xfrm>
          <a:prstGeom prst="rect">
            <a:avLst/>
          </a:prstGeom>
          <a:noFill/>
        </p:spPr>
      </p:pic>
      <p:pic>
        <p:nvPicPr>
          <p:cNvPr id="104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75300" y="8369300"/>
            <a:ext cx="4737100" cy="520700"/>
          </a:xfrm>
          <a:prstGeom prst="rect">
            <a:avLst/>
          </a:prstGeom>
          <a:noFill/>
        </p:spPr>
      </p:pic>
      <p:sp>
        <p:nvSpPr>
          <p:cNvPr id="54" name="TextBox 53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A9E5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0" y="4521200"/>
            <a:ext cx="2184400" cy="8509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0" y="4470400"/>
            <a:ext cx="7493000" cy="9017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A9E5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500" y="3873500"/>
            <a:ext cx="838200" cy="3302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3600" y="3848100"/>
            <a:ext cx="2832100" cy="3556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3300" y="4445000"/>
            <a:ext cx="10985500" cy="10414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E0D9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009763" y="4226166"/>
            <a:ext cx="447623" cy="440575"/>
          </a:xfrm>
          <a:custGeom>
            <a:avLst/>
            <a:gdLst>
              <a:gd name="connsiteX0" fmla="*/ 222580 w 447623"/>
              <a:gd name="connsiteY0" fmla="*/ 440575 h 440575"/>
              <a:gd name="connsiteX1" fmla="*/ 0 w 447623"/>
              <a:gd name="connsiteY1" fmla="*/ 217715 h 440575"/>
              <a:gd name="connsiteX2" fmla="*/ 222580 w 447623"/>
              <a:gd name="connsiteY2" fmla="*/ 0 h 440575"/>
              <a:gd name="connsiteX3" fmla="*/ 447623 w 447623"/>
              <a:gd name="connsiteY3" fmla="*/ 217715 h 440575"/>
              <a:gd name="connsiteX4" fmla="*/ 222580 w 447623"/>
              <a:gd name="connsiteY4" fmla="*/ 440575 h 440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7623" h="440575">
                <a:moveTo>
                  <a:pt x="222580" y="440575"/>
                </a:moveTo>
                <a:cubicBezTo>
                  <a:pt x="81571" y="440575"/>
                  <a:pt x="0" y="358838"/>
                  <a:pt x="0" y="217715"/>
                </a:cubicBezTo>
                <a:cubicBezTo>
                  <a:pt x="0" y="76784"/>
                  <a:pt x="81571" y="0"/>
                  <a:pt x="222580" y="0"/>
                </a:cubicBezTo>
                <a:cubicBezTo>
                  <a:pt x="366014" y="0"/>
                  <a:pt x="447623" y="76784"/>
                  <a:pt x="447623" y="217715"/>
                </a:cubicBezTo>
                <a:cubicBezTo>
                  <a:pt x="447623" y="358838"/>
                  <a:pt x="366014" y="440575"/>
                  <a:pt x="222580" y="440575"/>
                </a:cubicBezTo>
              </a:path>
            </a:pathLst>
          </a:custGeom>
          <a:solidFill>
            <a:srgbClr val="3527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913255" y="4864747"/>
            <a:ext cx="704875" cy="1289265"/>
          </a:xfrm>
          <a:custGeom>
            <a:avLst/>
            <a:gdLst>
              <a:gd name="connsiteX0" fmla="*/ 0 w 704875"/>
              <a:gd name="connsiteY0" fmla="*/ 1289265 h 1289265"/>
              <a:gd name="connsiteX1" fmla="*/ 0 w 704875"/>
              <a:gd name="connsiteY1" fmla="*/ 1093851 h 1289265"/>
              <a:gd name="connsiteX2" fmla="*/ 126174 w 704875"/>
              <a:gd name="connsiteY2" fmla="*/ 1076591 h 1289265"/>
              <a:gd name="connsiteX3" fmla="*/ 165722 w 704875"/>
              <a:gd name="connsiteY3" fmla="*/ 1026998 h 1289265"/>
              <a:gd name="connsiteX4" fmla="*/ 165722 w 704875"/>
              <a:gd name="connsiteY4" fmla="*/ 299377 h 1289265"/>
              <a:gd name="connsiteX5" fmla="*/ 133527 w 704875"/>
              <a:gd name="connsiteY5" fmla="*/ 247459 h 1289265"/>
              <a:gd name="connsiteX6" fmla="*/ 0 w 704875"/>
              <a:gd name="connsiteY6" fmla="*/ 200393 h 1289265"/>
              <a:gd name="connsiteX7" fmla="*/ 27202 w 704875"/>
              <a:gd name="connsiteY7" fmla="*/ 0 h 1289265"/>
              <a:gd name="connsiteX8" fmla="*/ 539165 w 704875"/>
              <a:gd name="connsiteY8" fmla="*/ 0 h 1289265"/>
              <a:gd name="connsiteX9" fmla="*/ 539165 w 704875"/>
              <a:gd name="connsiteY9" fmla="*/ 1026998 h 1289265"/>
              <a:gd name="connsiteX10" fmla="*/ 578739 w 704875"/>
              <a:gd name="connsiteY10" fmla="*/ 1076591 h 1289265"/>
              <a:gd name="connsiteX11" fmla="*/ 704875 w 704875"/>
              <a:gd name="connsiteY11" fmla="*/ 1093851 h 1289265"/>
              <a:gd name="connsiteX12" fmla="*/ 704875 w 704875"/>
              <a:gd name="connsiteY12" fmla="*/ 1289265 h 1289265"/>
              <a:gd name="connsiteX13" fmla="*/ 0 w 704875"/>
              <a:gd name="connsiteY13" fmla="*/ 1289265 h 12892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704875" h="1289265">
                <a:moveTo>
                  <a:pt x="0" y="1289265"/>
                </a:moveTo>
                <a:lnTo>
                  <a:pt x="0" y="1093851"/>
                </a:lnTo>
                <a:lnTo>
                  <a:pt x="126174" y="1076591"/>
                </a:lnTo>
                <a:cubicBezTo>
                  <a:pt x="160807" y="1071588"/>
                  <a:pt x="165722" y="1064196"/>
                  <a:pt x="165722" y="1026998"/>
                </a:cubicBezTo>
                <a:lnTo>
                  <a:pt x="165722" y="299377"/>
                </a:lnTo>
                <a:cubicBezTo>
                  <a:pt x="165722" y="272224"/>
                  <a:pt x="158330" y="254825"/>
                  <a:pt x="133527" y="247459"/>
                </a:cubicBezTo>
                <a:lnTo>
                  <a:pt x="0" y="200393"/>
                </a:lnTo>
                <a:lnTo>
                  <a:pt x="27202" y="0"/>
                </a:lnTo>
                <a:lnTo>
                  <a:pt x="539165" y="0"/>
                </a:lnTo>
                <a:lnTo>
                  <a:pt x="539165" y="1026998"/>
                </a:lnTo>
                <a:cubicBezTo>
                  <a:pt x="539165" y="1066672"/>
                  <a:pt x="541552" y="1071588"/>
                  <a:pt x="578739" y="1076591"/>
                </a:cubicBezTo>
                <a:lnTo>
                  <a:pt x="704875" y="1093851"/>
                </a:lnTo>
                <a:lnTo>
                  <a:pt x="704875" y="1289265"/>
                </a:lnTo>
                <a:lnTo>
                  <a:pt x="0" y="1289265"/>
                </a:lnTo>
              </a:path>
            </a:pathLst>
          </a:custGeom>
          <a:solidFill>
            <a:srgbClr val="3527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594432" y="4461713"/>
            <a:ext cx="1001649" cy="1695322"/>
          </a:xfrm>
          <a:custGeom>
            <a:avLst/>
            <a:gdLst>
              <a:gd name="connsiteX0" fmla="*/ 1001648 w 1001649"/>
              <a:gd name="connsiteY0" fmla="*/ 1596364 h 1695322"/>
              <a:gd name="connsiteX1" fmla="*/ 598461 w 1001649"/>
              <a:gd name="connsiteY1" fmla="*/ 1695322 h 1695322"/>
              <a:gd name="connsiteX2" fmla="*/ 192951 w 1001649"/>
              <a:gd name="connsiteY2" fmla="*/ 1296860 h 1695322"/>
              <a:gd name="connsiteX3" fmla="*/ 192951 w 1001649"/>
              <a:gd name="connsiteY3" fmla="*/ 648474 h 1695322"/>
              <a:gd name="connsiteX4" fmla="*/ 173088 w 1001649"/>
              <a:gd name="connsiteY4" fmla="*/ 623734 h 1695322"/>
              <a:gd name="connsiteX5" fmla="*/ 0 w 1001649"/>
              <a:gd name="connsiteY5" fmla="*/ 623734 h 1695322"/>
              <a:gd name="connsiteX6" fmla="*/ 0 w 1001649"/>
              <a:gd name="connsiteY6" fmla="*/ 403453 h 1695322"/>
              <a:gd name="connsiteX7" fmla="*/ 331381 w 1001649"/>
              <a:gd name="connsiteY7" fmla="*/ 0 h 1695322"/>
              <a:gd name="connsiteX8" fmla="*/ 566356 w 1001649"/>
              <a:gd name="connsiteY8" fmla="*/ 0 h 1695322"/>
              <a:gd name="connsiteX9" fmla="*/ 566356 w 1001649"/>
              <a:gd name="connsiteY9" fmla="*/ 351535 h 1695322"/>
              <a:gd name="connsiteX10" fmla="*/ 586155 w 1001649"/>
              <a:gd name="connsiteY10" fmla="*/ 376275 h 1695322"/>
              <a:gd name="connsiteX11" fmla="*/ 934822 w 1001649"/>
              <a:gd name="connsiteY11" fmla="*/ 376275 h 1695322"/>
              <a:gd name="connsiteX12" fmla="*/ 934822 w 1001649"/>
              <a:gd name="connsiteY12" fmla="*/ 623734 h 1695322"/>
              <a:gd name="connsiteX13" fmla="*/ 566356 w 1001649"/>
              <a:gd name="connsiteY13" fmla="*/ 623734 h 1695322"/>
              <a:gd name="connsiteX14" fmla="*/ 566356 w 1001649"/>
              <a:gd name="connsiteY14" fmla="*/ 1215186 h 1695322"/>
              <a:gd name="connsiteX15" fmla="*/ 734491 w 1001649"/>
              <a:gd name="connsiteY15" fmla="*/ 1418094 h 1695322"/>
              <a:gd name="connsiteX16" fmla="*/ 934822 w 1001649"/>
              <a:gd name="connsiteY16" fmla="*/ 1378534 h 1695322"/>
              <a:gd name="connsiteX17" fmla="*/ 1001648 w 1001649"/>
              <a:gd name="connsiteY17" fmla="*/ 1596364 h 16953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001649" h="1695322">
                <a:moveTo>
                  <a:pt x="1001648" y="1596364"/>
                </a:moveTo>
                <a:cubicBezTo>
                  <a:pt x="895260" y="1648281"/>
                  <a:pt x="739495" y="1695322"/>
                  <a:pt x="598461" y="1695322"/>
                </a:cubicBezTo>
                <a:cubicBezTo>
                  <a:pt x="304190" y="1695322"/>
                  <a:pt x="192951" y="1576654"/>
                  <a:pt x="192951" y="1296860"/>
                </a:cubicBezTo>
                <a:lnTo>
                  <a:pt x="192951" y="648474"/>
                </a:lnTo>
                <a:cubicBezTo>
                  <a:pt x="192951" y="633653"/>
                  <a:pt x="192951" y="623734"/>
                  <a:pt x="173088" y="623734"/>
                </a:cubicBezTo>
                <a:lnTo>
                  <a:pt x="0" y="623734"/>
                </a:lnTo>
                <a:lnTo>
                  <a:pt x="0" y="403453"/>
                </a:lnTo>
                <a:cubicBezTo>
                  <a:pt x="217690" y="378662"/>
                  <a:pt x="304190" y="269747"/>
                  <a:pt x="331381" y="0"/>
                </a:cubicBezTo>
                <a:lnTo>
                  <a:pt x="566356" y="0"/>
                </a:lnTo>
                <a:lnTo>
                  <a:pt x="566356" y="351535"/>
                </a:lnTo>
                <a:cubicBezTo>
                  <a:pt x="566356" y="368795"/>
                  <a:pt x="566356" y="376275"/>
                  <a:pt x="586155" y="376275"/>
                </a:cubicBezTo>
                <a:lnTo>
                  <a:pt x="934822" y="376275"/>
                </a:lnTo>
                <a:lnTo>
                  <a:pt x="934822" y="623734"/>
                </a:lnTo>
                <a:lnTo>
                  <a:pt x="566356" y="623734"/>
                </a:lnTo>
                <a:lnTo>
                  <a:pt x="566356" y="1215186"/>
                </a:lnTo>
                <a:cubicBezTo>
                  <a:pt x="566356" y="1361211"/>
                  <a:pt x="601027" y="1418094"/>
                  <a:pt x="734491" y="1418094"/>
                </a:cubicBezTo>
                <a:cubicBezTo>
                  <a:pt x="803821" y="1418094"/>
                  <a:pt x="875462" y="1400797"/>
                  <a:pt x="934822" y="1378534"/>
                </a:cubicBezTo>
                <a:lnTo>
                  <a:pt x="1001648" y="1596364"/>
                </a:lnTo>
              </a:path>
            </a:pathLst>
          </a:custGeom>
          <a:solidFill>
            <a:srgbClr val="3527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390906" y="4228210"/>
            <a:ext cx="2589787" cy="2591689"/>
          </a:xfrm>
          <a:custGeom>
            <a:avLst/>
            <a:gdLst>
              <a:gd name="connsiteX0" fmla="*/ 2540933 w 2589787"/>
              <a:gd name="connsiteY0" fmla="*/ 1180388 h 2591689"/>
              <a:gd name="connsiteX1" fmla="*/ 1410201 w 2589787"/>
              <a:gd name="connsiteY1" fmla="*/ 48882 h 2591689"/>
              <a:gd name="connsiteX2" fmla="*/ 1174350 w 2589787"/>
              <a:gd name="connsiteY2" fmla="*/ 48882 h 2591689"/>
              <a:gd name="connsiteX3" fmla="*/ 939552 w 2589787"/>
              <a:gd name="connsiteY3" fmla="*/ 283857 h 2591689"/>
              <a:gd name="connsiteX4" fmla="*/ 1237405 w 2589787"/>
              <a:gd name="connsiteY4" fmla="*/ 581939 h 2591689"/>
              <a:gd name="connsiteX5" fmla="*/ 1441177 w 2589787"/>
              <a:gd name="connsiteY5" fmla="*/ 629450 h 2591689"/>
              <a:gd name="connsiteX6" fmla="*/ 1488230 w 2589787"/>
              <a:gd name="connsiteY6" fmla="*/ 834631 h 2591689"/>
              <a:gd name="connsiteX7" fmla="*/ 1775288 w 2589787"/>
              <a:gd name="connsiteY7" fmla="*/ 1121892 h 2591689"/>
              <a:gd name="connsiteX8" fmla="*/ 1980330 w 2589787"/>
              <a:gd name="connsiteY8" fmla="*/ 1169047 h 2591689"/>
              <a:gd name="connsiteX9" fmla="*/ 1980330 w 2589787"/>
              <a:gd name="connsiteY9" fmla="*/ 1449882 h 2591689"/>
              <a:gd name="connsiteX10" fmla="*/ 1699609 w 2589787"/>
              <a:gd name="connsiteY10" fmla="*/ 1449882 h 2591689"/>
              <a:gd name="connsiteX11" fmla="*/ 1656416 w 2589787"/>
              <a:gd name="connsiteY11" fmla="*/ 1233881 h 2591689"/>
              <a:gd name="connsiteX12" fmla="*/ 1388713 w 2589787"/>
              <a:gd name="connsiteY12" fmla="*/ 965974 h 2591689"/>
              <a:gd name="connsiteX13" fmla="*/ 1388688 w 2589787"/>
              <a:gd name="connsiteY13" fmla="*/ 1670989 h 2591689"/>
              <a:gd name="connsiteX14" fmla="*/ 1441177 w 2589787"/>
              <a:gd name="connsiteY14" fmla="*/ 1708543 h 2591689"/>
              <a:gd name="connsiteX15" fmla="*/ 1441177 w 2589787"/>
              <a:gd name="connsiteY15" fmla="*/ 1989454 h 2591689"/>
              <a:gd name="connsiteX16" fmla="*/ 1160545 w 2589787"/>
              <a:gd name="connsiteY16" fmla="*/ 1989454 h 2591689"/>
              <a:gd name="connsiteX17" fmla="*/ 1160545 w 2589787"/>
              <a:gd name="connsiteY17" fmla="*/ 1708543 h 2591689"/>
              <a:gd name="connsiteX18" fmla="*/ 1225505 w 2589787"/>
              <a:gd name="connsiteY18" fmla="*/ 1665211 h 2591689"/>
              <a:gd name="connsiteX19" fmla="*/ 1225505 w 2589787"/>
              <a:gd name="connsiteY19" fmla="*/ 953630 h 2591689"/>
              <a:gd name="connsiteX20" fmla="*/ 1160545 w 2589787"/>
              <a:gd name="connsiteY20" fmla="*/ 910297 h 2591689"/>
              <a:gd name="connsiteX21" fmla="*/ 1117771 w 2589787"/>
              <a:gd name="connsiteY21" fmla="*/ 693178 h 2591689"/>
              <a:gd name="connsiteX22" fmla="*/ 824185 w 2589787"/>
              <a:gd name="connsiteY22" fmla="*/ 399313 h 2591689"/>
              <a:gd name="connsiteX23" fmla="*/ 48863 w 2589787"/>
              <a:gd name="connsiteY23" fmla="*/ 1175156 h 2591689"/>
              <a:gd name="connsiteX24" fmla="*/ 48863 w 2589787"/>
              <a:gd name="connsiteY24" fmla="*/ 1411274 h 2591689"/>
              <a:gd name="connsiteX25" fmla="*/ 1179607 w 2589787"/>
              <a:gd name="connsiteY25" fmla="*/ 2542806 h 2591689"/>
              <a:gd name="connsiteX26" fmla="*/ 1415484 w 2589787"/>
              <a:gd name="connsiteY26" fmla="*/ 2542806 h 2591689"/>
              <a:gd name="connsiteX27" fmla="*/ 2540933 w 2589787"/>
              <a:gd name="connsiteY27" fmla="*/ 1416532 h 2591689"/>
              <a:gd name="connsiteX28" fmla="*/ 2540933 w 2589787"/>
              <a:gd name="connsiteY28" fmla="*/ 1180388 h 25916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2589787" h="2591689">
                <a:moveTo>
                  <a:pt x="2540933" y="1180388"/>
                </a:moveTo>
                <a:lnTo>
                  <a:pt x="1410201" y="48882"/>
                </a:lnTo>
                <a:cubicBezTo>
                  <a:pt x="1345126" y="-16293"/>
                  <a:pt x="1239513" y="-16293"/>
                  <a:pt x="1174350" y="48882"/>
                </a:cubicBezTo>
                <a:lnTo>
                  <a:pt x="939552" y="283857"/>
                </a:lnTo>
                <a:lnTo>
                  <a:pt x="1237405" y="581939"/>
                </a:lnTo>
                <a:cubicBezTo>
                  <a:pt x="1306620" y="558533"/>
                  <a:pt x="1385995" y="574230"/>
                  <a:pt x="1441177" y="629450"/>
                </a:cubicBezTo>
                <a:cubicBezTo>
                  <a:pt x="1496612" y="685012"/>
                  <a:pt x="1512182" y="765124"/>
                  <a:pt x="1488230" y="834631"/>
                </a:cubicBezTo>
                <a:lnTo>
                  <a:pt x="1775288" y="1121892"/>
                </a:lnTo>
                <a:cubicBezTo>
                  <a:pt x="1844732" y="1097953"/>
                  <a:pt x="1924856" y="1113447"/>
                  <a:pt x="1980330" y="1169047"/>
                </a:cubicBezTo>
                <a:cubicBezTo>
                  <a:pt x="2057851" y="1246594"/>
                  <a:pt x="2057851" y="1372286"/>
                  <a:pt x="1980330" y="1449882"/>
                </a:cubicBezTo>
                <a:cubicBezTo>
                  <a:pt x="1902783" y="1527492"/>
                  <a:pt x="1777181" y="1527492"/>
                  <a:pt x="1699609" y="1449882"/>
                </a:cubicBezTo>
                <a:cubicBezTo>
                  <a:pt x="1641303" y="1391475"/>
                  <a:pt x="1626901" y="1305763"/>
                  <a:pt x="1656416" y="1233881"/>
                </a:cubicBezTo>
                <a:lnTo>
                  <a:pt x="1388713" y="965974"/>
                </a:lnTo>
                <a:lnTo>
                  <a:pt x="1388688" y="1670989"/>
                </a:lnTo>
                <a:cubicBezTo>
                  <a:pt x="1407585" y="1680375"/>
                  <a:pt x="1425429" y="1692859"/>
                  <a:pt x="1441177" y="1708543"/>
                </a:cubicBezTo>
                <a:cubicBezTo>
                  <a:pt x="1518685" y="1786102"/>
                  <a:pt x="1518685" y="1911794"/>
                  <a:pt x="1441177" y="1989454"/>
                </a:cubicBezTo>
                <a:cubicBezTo>
                  <a:pt x="1363630" y="2067026"/>
                  <a:pt x="1237977" y="2067026"/>
                  <a:pt x="1160545" y="1989454"/>
                </a:cubicBezTo>
                <a:cubicBezTo>
                  <a:pt x="1083024" y="1911794"/>
                  <a:pt x="1083024" y="1786102"/>
                  <a:pt x="1160545" y="1708543"/>
                </a:cubicBezTo>
                <a:cubicBezTo>
                  <a:pt x="1179696" y="1689417"/>
                  <a:pt x="1201858" y="1674939"/>
                  <a:pt x="1225505" y="1665211"/>
                </a:cubicBezTo>
                <a:lnTo>
                  <a:pt x="1225505" y="953630"/>
                </a:lnTo>
                <a:cubicBezTo>
                  <a:pt x="1201858" y="943965"/>
                  <a:pt x="1179722" y="929576"/>
                  <a:pt x="1160545" y="910297"/>
                </a:cubicBezTo>
                <a:cubicBezTo>
                  <a:pt x="1101807" y="851598"/>
                  <a:pt x="1087685" y="765352"/>
                  <a:pt x="1117771" y="693178"/>
                </a:cubicBezTo>
                <a:lnTo>
                  <a:pt x="824185" y="399313"/>
                </a:lnTo>
                <a:lnTo>
                  <a:pt x="48863" y="1175156"/>
                </a:lnTo>
                <a:cubicBezTo>
                  <a:pt x="-16287" y="1240396"/>
                  <a:pt x="-16287" y="1346098"/>
                  <a:pt x="48863" y="1411274"/>
                </a:cubicBezTo>
                <a:lnTo>
                  <a:pt x="1179607" y="2542806"/>
                </a:lnTo>
                <a:cubicBezTo>
                  <a:pt x="1244708" y="2607983"/>
                  <a:pt x="1350295" y="2607983"/>
                  <a:pt x="1415484" y="2542806"/>
                </a:cubicBezTo>
                <a:lnTo>
                  <a:pt x="2540933" y="1416532"/>
                </a:lnTo>
                <a:cubicBezTo>
                  <a:pt x="2606071" y="1351331"/>
                  <a:pt x="2606071" y="1245565"/>
                  <a:pt x="2540933" y="1180388"/>
                </a:cubicBezTo>
              </a:path>
            </a:pathLst>
          </a:custGeom>
          <a:solidFill>
            <a:srgbClr val="F03C2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0200" y="2540000"/>
            <a:ext cx="4724400" cy="7747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64300" y="4851400"/>
            <a:ext cx="1346200" cy="1905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AAC1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65400" y="3619500"/>
            <a:ext cx="8216900" cy="24384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175538" y="1375587"/>
            <a:ext cx="203211" cy="8470900"/>
          </a:xfrm>
          <a:custGeom>
            <a:avLst/>
            <a:gdLst>
              <a:gd name="connsiteX0" fmla="*/ 101600 w 203211"/>
              <a:gd name="connsiteY0" fmla="*/ 101600 h 8470900"/>
              <a:gd name="connsiteX1" fmla="*/ 101611 w 203211"/>
              <a:gd name="connsiteY1" fmla="*/ 8369300 h 8470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11" h="8470900">
                <a:moveTo>
                  <a:pt x="101600" y="101600"/>
                </a:moveTo>
                <a:lnTo>
                  <a:pt x="101611" y="8369300"/>
                </a:lnTo>
              </a:path>
            </a:pathLst>
          </a:custGeom>
          <a:ln w="2032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89000" y="914396"/>
            <a:ext cx="774702" cy="774706"/>
          </a:xfrm>
          <a:custGeom>
            <a:avLst/>
            <a:gdLst>
              <a:gd name="connsiteX0" fmla="*/ 661250 w 774702"/>
              <a:gd name="connsiteY0" fmla="*/ 113452 h 774706"/>
              <a:gd name="connsiteX1" fmla="*/ 661250 w 774702"/>
              <a:gd name="connsiteY1" fmla="*/ 661254 h 774706"/>
              <a:gd name="connsiteX2" fmla="*/ 113451 w 774702"/>
              <a:gd name="connsiteY2" fmla="*/ 661254 h 774706"/>
              <a:gd name="connsiteX3" fmla="*/ 113451 w 774702"/>
              <a:gd name="connsiteY3" fmla="*/ 113452 h 774706"/>
              <a:gd name="connsiteX4" fmla="*/ 661250 w 774702"/>
              <a:gd name="connsiteY4" fmla="*/ 113452 h 7747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4702" h="774706">
                <a:moveTo>
                  <a:pt x="661250" y="113452"/>
                </a:moveTo>
                <a:cubicBezTo>
                  <a:pt x="812520" y="264722"/>
                  <a:pt x="812520" y="509984"/>
                  <a:pt x="661250" y="661254"/>
                </a:cubicBezTo>
                <a:cubicBezTo>
                  <a:pt x="509980" y="812523"/>
                  <a:pt x="264721" y="812523"/>
                  <a:pt x="113451" y="661254"/>
                </a:cubicBezTo>
                <a:cubicBezTo>
                  <a:pt x="-37817" y="509984"/>
                  <a:pt x="-37817" y="264722"/>
                  <a:pt x="113451" y="113452"/>
                </a:cubicBezTo>
                <a:cubicBezTo>
                  <a:pt x="264721" y="-37817"/>
                  <a:pt x="509980" y="-37817"/>
                  <a:pt x="661250" y="11345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146300" y="2616200"/>
            <a:ext cx="622300" cy="622300"/>
          </a:xfrm>
          <a:custGeom>
            <a:avLst/>
            <a:gdLst>
              <a:gd name="connsiteX0" fmla="*/ 531164 w 622300"/>
              <a:gd name="connsiteY0" fmla="*/ 91135 h 622300"/>
              <a:gd name="connsiteX1" fmla="*/ 531164 w 622300"/>
              <a:gd name="connsiteY1" fmla="*/ 531164 h 622300"/>
              <a:gd name="connsiteX2" fmla="*/ 91135 w 622300"/>
              <a:gd name="connsiteY2" fmla="*/ 531164 h 622300"/>
              <a:gd name="connsiteX3" fmla="*/ 91135 w 622300"/>
              <a:gd name="connsiteY3" fmla="*/ 91135 h 622300"/>
              <a:gd name="connsiteX4" fmla="*/ 531164 w 622300"/>
              <a:gd name="connsiteY4" fmla="*/ 91135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622300">
                <a:moveTo>
                  <a:pt x="531164" y="91135"/>
                </a:moveTo>
                <a:cubicBezTo>
                  <a:pt x="652678" y="212648"/>
                  <a:pt x="652678" y="409651"/>
                  <a:pt x="531164" y="531164"/>
                </a:cubicBezTo>
                <a:cubicBezTo>
                  <a:pt x="409651" y="652678"/>
                  <a:pt x="212648" y="652678"/>
                  <a:pt x="91135" y="531164"/>
                </a:cubicBezTo>
                <a:cubicBezTo>
                  <a:pt x="-30378" y="409651"/>
                  <a:pt x="-30378" y="212648"/>
                  <a:pt x="91135" y="91135"/>
                </a:cubicBezTo>
                <a:cubicBezTo>
                  <a:pt x="212648" y="-30378"/>
                  <a:pt x="409651" y="-30378"/>
                  <a:pt x="531164" y="911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156229" y="1143529"/>
            <a:ext cx="1371070" cy="1759411"/>
          </a:xfrm>
          <a:custGeom>
            <a:avLst/>
            <a:gdLst>
              <a:gd name="connsiteX0" fmla="*/ 63500 w 1371070"/>
              <a:gd name="connsiteY0" fmla="*/ 63500 h 1759411"/>
              <a:gd name="connsiteX1" fmla="*/ 1307570 w 1371070"/>
              <a:gd name="connsiteY1" fmla="*/ 1695911 h 17594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070" h="1759411">
                <a:moveTo>
                  <a:pt x="63500" y="63500"/>
                </a:moveTo>
                <a:lnTo>
                  <a:pt x="1307570" y="1695911"/>
                </a:lnTo>
              </a:path>
            </a:pathLst>
          </a:custGeom>
          <a:ln w="1270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399779" y="2788107"/>
            <a:ext cx="127000" cy="7023100"/>
          </a:xfrm>
          <a:custGeom>
            <a:avLst/>
            <a:gdLst>
              <a:gd name="connsiteX0" fmla="*/ 63500 w 127000"/>
              <a:gd name="connsiteY0" fmla="*/ 6959600 h 7023100"/>
              <a:gd name="connsiteX1" fmla="*/ 63500 w 127000"/>
              <a:gd name="connsiteY1" fmla="*/ 63500 h 702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0" h="7023100">
                <a:moveTo>
                  <a:pt x="63500" y="6959600"/>
                </a:moveTo>
                <a:lnTo>
                  <a:pt x="63500" y="63500"/>
                </a:lnTo>
              </a:path>
            </a:pathLst>
          </a:custGeom>
          <a:ln w="1270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146300" y="3873500"/>
            <a:ext cx="622300" cy="622300"/>
          </a:xfrm>
          <a:custGeom>
            <a:avLst/>
            <a:gdLst>
              <a:gd name="connsiteX0" fmla="*/ 531164 w 622300"/>
              <a:gd name="connsiteY0" fmla="*/ 91135 h 622300"/>
              <a:gd name="connsiteX1" fmla="*/ 531164 w 622300"/>
              <a:gd name="connsiteY1" fmla="*/ 531164 h 622300"/>
              <a:gd name="connsiteX2" fmla="*/ 91135 w 622300"/>
              <a:gd name="connsiteY2" fmla="*/ 531164 h 622300"/>
              <a:gd name="connsiteX3" fmla="*/ 91135 w 622300"/>
              <a:gd name="connsiteY3" fmla="*/ 91135 h 622300"/>
              <a:gd name="connsiteX4" fmla="*/ 531164 w 622300"/>
              <a:gd name="connsiteY4" fmla="*/ 91135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622300">
                <a:moveTo>
                  <a:pt x="531164" y="91135"/>
                </a:moveTo>
                <a:cubicBezTo>
                  <a:pt x="652678" y="212648"/>
                  <a:pt x="652678" y="409651"/>
                  <a:pt x="531164" y="531164"/>
                </a:cubicBezTo>
                <a:cubicBezTo>
                  <a:pt x="409651" y="652678"/>
                  <a:pt x="212648" y="652678"/>
                  <a:pt x="91135" y="531164"/>
                </a:cubicBezTo>
                <a:cubicBezTo>
                  <a:pt x="-30378" y="409651"/>
                  <a:pt x="-30378" y="212648"/>
                  <a:pt x="91135" y="91135"/>
                </a:cubicBezTo>
                <a:cubicBezTo>
                  <a:pt x="212648" y="-30378"/>
                  <a:pt x="409651" y="-30378"/>
                  <a:pt x="531164" y="911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146300" y="5130800"/>
            <a:ext cx="622300" cy="622300"/>
          </a:xfrm>
          <a:custGeom>
            <a:avLst/>
            <a:gdLst>
              <a:gd name="connsiteX0" fmla="*/ 531164 w 622300"/>
              <a:gd name="connsiteY0" fmla="*/ 91135 h 622300"/>
              <a:gd name="connsiteX1" fmla="*/ 531164 w 622300"/>
              <a:gd name="connsiteY1" fmla="*/ 531164 h 622300"/>
              <a:gd name="connsiteX2" fmla="*/ 91135 w 622300"/>
              <a:gd name="connsiteY2" fmla="*/ 531164 h 622300"/>
              <a:gd name="connsiteX3" fmla="*/ 91135 w 622300"/>
              <a:gd name="connsiteY3" fmla="*/ 91135 h 622300"/>
              <a:gd name="connsiteX4" fmla="*/ 531164 w 622300"/>
              <a:gd name="connsiteY4" fmla="*/ 91135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622300">
                <a:moveTo>
                  <a:pt x="531164" y="91135"/>
                </a:moveTo>
                <a:cubicBezTo>
                  <a:pt x="652678" y="212648"/>
                  <a:pt x="652678" y="409651"/>
                  <a:pt x="531164" y="531164"/>
                </a:cubicBezTo>
                <a:cubicBezTo>
                  <a:pt x="409651" y="652678"/>
                  <a:pt x="212648" y="652678"/>
                  <a:pt x="91135" y="531164"/>
                </a:cubicBezTo>
                <a:cubicBezTo>
                  <a:pt x="-30378" y="409651"/>
                  <a:pt x="-30378" y="212648"/>
                  <a:pt x="91135" y="91135"/>
                </a:cubicBezTo>
                <a:cubicBezTo>
                  <a:pt x="212648" y="-30378"/>
                  <a:pt x="409651" y="-30378"/>
                  <a:pt x="531164" y="911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146300" y="6388100"/>
            <a:ext cx="622300" cy="622300"/>
          </a:xfrm>
          <a:custGeom>
            <a:avLst/>
            <a:gdLst>
              <a:gd name="connsiteX0" fmla="*/ 531164 w 622300"/>
              <a:gd name="connsiteY0" fmla="*/ 91135 h 622300"/>
              <a:gd name="connsiteX1" fmla="*/ 531164 w 622300"/>
              <a:gd name="connsiteY1" fmla="*/ 531164 h 622300"/>
              <a:gd name="connsiteX2" fmla="*/ 91135 w 622300"/>
              <a:gd name="connsiteY2" fmla="*/ 531164 h 622300"/>
              <a:gd name="connsiteX3" fmla="*/ 91135 w 622300"/>
              <a:gd name="connsiteY3" fmla="*/ 91135 h 622300"/>
              <a:gd name="connsiteX4" fmla="*/ 531164 w 622300"/>
              <a:gd name="connsiteY4" fmla="*/ 91135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622300">
                <a:moveTo>
                  <a:pt x="531164" y="91135"/>
                </a:moveTo>
                <a:cubicBezTo>
                  <a:pt x="652678" y="212649"/>
                  <a:pt x="652678" y="409650"/>
                  <a:pt x="531164" y="531164"/>
                </a:cubicBezTo>
                <a:cubicBezTo>
                  <a:pt x="409651" y="652678"/>
                  <a:pt x="212648" y="652678"/>
                  <a:pt x="91135" y="531164"/>
                </a:cubicBezTo>
                <a:cubicBezTo>
                  <a:pt x="-30378" y="409650"/>
                  <a:pt x="-30378" y="212649"/>
                  <a:pt x="91135" y="91135"/>
                </a:cubicBezTo>
                <a:cubicBezTo>
                  <a:pt x="212648" y="-30378"/>
                  <a:pt x="409651" y="-30378"/>
                  <a:pt x="531164" y="911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146300" y="7645400"/>
            <a:ext cx="622300" cy="622300"/>
          </a:xfrm>
          <a:custGeom>
            <a:avLst/>
            <a:gdLst>
              <a:gd name="connsiteX0" fmla="*/ 531164 w 622300"/>
              <a:gd name="connsiteY0" fmla="*/ 91135 h 622300"/>
              <a:gd name="connsiteX1" fmla="*/ 531164 w 622300"/>
              <a:gd name="connsiteY1" fmla="*/ 531164 h 622300"/>
              <a:gd name="connsiteX2" fmla="*/ 91135 w 622300"/>
              <a:gd name="connsiteY2" fmla="*/ 531164 h 622300"/>
              <a:gd name="connsiteX3" fmla="*/ 91135 w 622300"/>
              <a:gd name="connsiteY3" fmla="*/ 91135 h 622300"/>
              <a:gd name="connsiteX4" fmla="*/ 531164 w 622300"/>
              <a:gd name="connsiteY4" fmla="*/ 91135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622300">
                <a:moveTo>
                  <a:pt x="531164" y="91135"/>
                </a:moveTo>
                <a:cubicBezTo>
                  <a:pt x="652678" y="212649"/>
                  <a:pt x="652678" y="409650"/>
                  <a:pt x="531164" y="531164"/>
                </a:cubicBezTo>
                <a:cubicBezTo>
                  <a:pt x="409651" y="652678"/>
                  <a:pt x="212648" y="652678"/>
                  <a:pt x="91135" y="531164"/>
                </a:cubicBezTo>
                <a:cubicBezTo>
                  <a:pt x="-30378" y="409650"/>
                  <a:pt x="-30378" y="212649"/>
                  <a:pt x="91135" y="91135"/>
                </a:cubicBezTo>
                <a:cubicBezTo>
                  <a:pt x="212648" y="-30378"/>
                  <a:pt x="409651" y="-30378"/>
                  <a:pt x="531164" y="911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5500" y="698500"/>
            <a:ext cx="9398000" cy="11176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5300" y="2514600"/>
            <a:ext cx="7848600" cy="7620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87700" y="3302000"/>
            <a:ext cx="8864600" cy="3302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86100" y="3771900"/>
            <a:ext cx="8318500" cy="7620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87700" y="4572000"/>
            <a:ext cx="7696200" cy="3302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86100" y="5029200"/>
            <a:ext cx="9512300" cy="7620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187700" y="5842000"/>
            <a:ext cx="5473700" cy="3302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86100" y="6286500"/>
            <a:ext cx="9423400" cy="7620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225800" y="7112000"/>
            <a:ext cx="8648700" cy="3302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086100" y="7543800"/>
            <a:ext cx="7620000" cy="7620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187700" y="8369300"/>
            <a:ext cx="8902700" cy="330200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AAC1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1700" y="800100"/>
            <a:ext cx="7518400" cy="13081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8700" y="2298700"/>
            <a:ext cx="1587500" cy="2032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17000" y="2311400"/>
            <a:ext cx="482600" cy="1905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37700" y="2298700"/>
            <a:ext cx="1587500" cy="2032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66800" y="2603500"/>
            <a:ext cx="10642600" cy="5334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1700" y="3644900"/>
            <a:ext cx="10909300" cy="13081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667000" y="5168900"/>
            <a:ext cx="469900" cy="1905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175000" y="5156200"/>
            <a:ext cx="1587500" cy="2032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143000" y="5461000"/>
            <a:ext cx="4216400" cy="5207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901700" y="6515100"/>
            <a:ext cx="11696700" cy="13081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209800" y="8013700"/>
            <a:ext cx="1574800" cy="2032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193800" y="8331200"/>
            <a:ext cx="10795000" cy="5207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AAC1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65400" y="3619500"/>
            <a:ext cx="8216900" cy="24384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AAC1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3619500"/>
            <a:ext cx="10007600" cy="24384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AAC1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995362" y="3543300"/>
            <a:ext cx="11006137" cy="1689100"/>
          </a:xfrm>
          <a:custGeom>
            <a:avLst/>
            <a:gdLst>
              <a:gd name="connsiteX0" fmla="*/ 757237 w 11006137"/>
              <a:gd name="connsiteY0" fmla="*/ 0 h 1689100"/>
              <a:gd name="connsiteX1" fmla="*/ 503237 w 11006137"/>
              <a:gd name="connsiteY1" fmla="*/ 254000 h 1689100"/>
              <a:gd name="connsiteX2" fmla="*/ 503237 w 11006137"/>
              <a:gd name="connsiteY2" fmla="*/ 430212 h 1689100"/>
              <a:gd name="connsiteX3" fmla="*/ 0 w 11006137"/>
              <a:gd name="connsiteY3" fmla="*/ 684212 h 1689100"/>
              <a:gd name="connsiteX4" fmla="*/ 503237 w 11006137"/>
              <a:gd name="connsiteY4" fmla="*/ 938212 h 1689100"/>
              <a:gd name="connsiteX5" fmla="*/ 503237 w 11006137"/>
              <a:gd name="connsiteY5" fmla="*/ 1435100 h 1689100"/>
              <a:gd name="connsiteX6" fmla="*/ 757237 w 11006137"/>
              <a:gd name="connsiteY6" fmla="*/ 1689100 h 1689100"/>
              <a:gd name="connsiteX7" fmla="*/ 10752137 w 11006137"/>
              <a:gd name="connsiteY7" fmla="*/ 1689100 h 1689100"/>
              <a:gd name="connsiteX8" fmla="*/ 11006137 w 11006137"/>
              <a:gd name="connsiteY8" fmla="*/ 1435100 h 1689100"/>
              <a:gd name="connsiteX9" fmla="*/ 11006137 w 11006137"/>
              <a:gd name="connsiteY9" fmla="*/ 254000 h 1689100"/>
              <a:gd name="connsiteX10" fmla="*/ 10752137 w 11006137"/>
              <a:gd name="connsiteY10" fmla="*/ 0 h 1689100"/>
              <a:gd name="connsiteX11" fmla="*/ 757237 w 11006137"/>
              <a:gd name="connsiteY11" fmla="*/ 0 h 168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1006137" h="1689100">
                <a:moveTo>
                  <a:pt x="757237" y="0"/>
                </a:moveTo>
                <a:cubicBezTo>
                  <a:pt x="616953" y="0"/>
                  <a:pt x="503237" y="113715"/>
                  <a:pt x="503237" y="254000"/>
                </a:cubicBezTo>
                <a:lnTo>
                  <a:pt x="503237" y="430212"/>
                </a:lnTo>
                <a:lnTo>
                  <a:pt x="0" y="684212"/>
                </a:lnTo>
                <a:lnTo>
                  <a:pt x="503237" y="938212"/>
                </a:lnTo>
                <a:lnTo>
                  <a:pt x="503237" y="1435100"/>
                </a:lnTo>
                <a:cubicBezTo>
                  <a:pt x="503237" y="1575384"/>
                  <a:pt x="616953" y="1689100"/>
                  <a:pt x="757237" y="1689100"/>
                </a:cubicBezTo>
                <a:lnTo>
                  <a:pt x="10752137" y="1689100"/>
                </a:lnTo>
                <a:cubicBezTo>
                  <a:pt x="10892421" y="1689100"/>
                  <a:pt x="11006137" y="1575384"/>
                  <a:pt x="11006137" y="1435100"/>
                </a:cubicBezTo>
                <a:lnTo>
                  <a:pt x="11006137" y="254000"/>
                </a:lnTo>
                <a:cubicBezTo>
                  <a:pt x="11006137" y="113715"/>
                  <a:pt x="10892421" y="0"/>
                  <a:pt x="10752137" y="0"/>
                </a:cubicBezTo>
                <a:lnTo>
                  <a:pt x="757237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6300" y="4114800"/>
            <a:ext cx="8864600" cy="6096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32100" y="5943600"/>
            <a:ext cx="7073900" cy="6096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E0D9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009763" y="4226166"/>
            <a:ext cx="447623" cy="440575"/>
          </a:xfrm>
          <a:custGeom>
            <a:avLst/>
            <a:gdLst>
              <a:gd name="connsiteX0" fmla="*/ 222580 w 447623"/>
              <a:gd name="connsiteY0" fmla="*/ 440575 h 440575"/>
              <a:gd name="connsiteX1" fmla="*/ 0 w 447623"/>
              <a:gd name="connsiteY1" fmla="*/ 217715 h 440575"/>
              <a:gd name="connsiteX2" fmla="*/ 222580 w 447623"/>
              <a:gd name="connsiteY2" fmla="*/ 0 h 440575"/>
              <a:gd name="connsiteX3" fmla="*/ 447623 w 447623"/>
              <a:gd name="connsiteY3" fmla="*/ 217715 h 440575"/>
              <a:gd name="connsiteX4" fmla="*/ 222580 w 447623"/>
              <a:gd name="connsiteY4" fmla="*/ 440575 h 440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7623" h="440575">
                <a:moveTo>
                  <a:pt x="222580" y="440575"/>
                </a:moveTo>
                <a:cubicBezTo>
                  <a:pt x="81571" y="440575"/>
                  <a:pt x="0" y="358838"/>
                  <a:pt x="0" y="217715"/>
                </a:cubicBezTo>
                <a:cubicBezTo>
                  <a:pt x="0" y="76784"/>
                  <a:pt x="81571" y="0"/>
                  <a:pt x="222580" y="0"/>
                </a:cubicBezTo>
                <a:cubicBezTo>
                  <a:pt x="366014" y="0"/>
                  <a:pt x="447623" y="76784"/>
                  <a:pt x="447623" y="217715"/>
                </a:cubicBezTo>
                <a:cubicBezTo>
                  <a:pt x="447623" y="358838"/>
                  <a:pt x="366014" y="440575"/>
                  <a:pt x="222580" y="440575"/>
                </a:cubicBezTo>
              </a:path>
            </a:pathLst>
          </a:custGeom>
          <a:solidFill>
            <a:srgbClr val="3527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913255" y="4864747"/>
            <a:ext cx="704875" cy="1289265"/>
          </a:xfrm>
          <a:custGeom>
            <a:avLst/>
            <a:gdLst>
              <a:gd name="connsiteX0" fmla="*/ 0 w 704875"/>
              <a:gd name="connsiteY0" fmla="*/ 1289265 h 1289265"/>
              <a:gd name="connsiteX1" fmla="*/ 0 w 704875"/>
              <a:gd name="connsiteY1" fmla="*/ 1093851 h 1289265"/>
              <a:gd name="connsiteX2" fmla="*/ 126174 w 704875"/>
              <a:gd name="connsiteY2" fmla="*/ 1076591 h 1289265"/>
              <a:gd name="connsiteX3" fmla="*/ 165722 w 704875"/>
              <a:gd name="connsiteY3" fmla="*/ 1026998 h 1289265"/>
              <a:gd name="connsiteX4" fmla="*/ 165722 w 704875"/>
              <a:gd name="connsiteY4" fmla="*/ 299377 h 1289265"/>
              <a:gd name="connsiteX5" fmla="*/ 133527 w 704875"/>
              <a:gd name="connsiteY5" fmla="*/ 247459 h 1289265"/>
              <a:gd name="connsiteX6" fmla="*/ 0 w 704875"/>
              <a:gd name="connsiteY6" fmla="*/ 200393 h 1289265"/>
              <a:gd name="connsiteX7" fmla="*/ 27202 w 704875"/>
              <a:gd name="connsiteY7" fmla="*/ 0 h 1289265"/>
              <a:gd name="connsiteX8" fmla="*/ 539165 w 704875"/>
              <a:gd name="connsiteY8" fmla="*/ 0 h 1289265"/>
              <a:gd name="connsiteX9" fmla="*/ 539165 w 704875"/>
              <a:gd name="connsiteY9" fmla="*/ 1026998 h 1289265"/>
              <a:gd name="connsiteX10" fmla="*/ 578739 w 704875"/>
              <a:gd name="connsiteY10" fmla="*/ 1076591 h 1289265"/>
              <a:gd name="connsiteX11" fmla="*/ 704875 w 704875"/>
              <a:gd name="connsiteY11" fmla="*/ 1093851 h 1289265"/>
              <a:gd name="connsiteX12" fmla="*/ 704875 w 704875"/>
              <a:gd name="connsiteY12" fmla="*/ 1289265 h 1289265"/>
              <a:gd name="connsiteX13" fmla="*/ 0 w 704875"/>
              <a:gd name="connsiteY13" fmla="*/ 1289265 h 12892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704875" h="1289265">
                <a:moveTo>
                  <a:pt x="0" y="1289265"/>
                </a:moveTo>
                <a:lnTo>
                  <a:pt x="0" y="1093851"/>
                </a:lnTo>
                <a:lnTo>
                  <a:pt x="126174" y="1076591"/>
                </a:lnTo>
                <a:cubicBezTo>
                  <a:pt x="160807" y="1071588"/>
                  <a:pt x="165722" y="1064196"/>
                  <a:pt x="165722" y="1026998"/>
                </a:cubicBezTo>
                <a:lnTo>
                  <a:pt x="165722" y="299377"/>
                </a:lnTo>
                <a:cubicBezTo>
                  <a:pt x="165722" y="272224"/>
                  <a:pt x="158330" y="254825"/>
                  <a:pt x="133527" y="247459"/>
                </a:cubicBezTo>
                <a:lnTo>
                  <a:pt x="0" y="200393"/>
                </a:lnTo>
                <a:lnTo>
                  <a:pt x="27202" y="0"/>
                </a:lnTo>
                <a:lnTo>
                  <a:pt x="539165" y="0"/>
                </a:lnTo>
                <a:lnTo>
                  <a:pt x="539165" y="1026998"/>
                </a:lnTo>
                <a:cubicBezTo>
                  <a:pt x="539165" y="1066672"/>
                  <a:pt x="541552" y="1071588"/>
                  <a:pt x="578739" y="1076591"/>
                </a:cubicBezTo>
                <a:lnTo>
                  <a:pt x="704875" y="1093851"/>
                </a:lnTo>
                <a:lnTo>
                  <a:pt x="704875" y="1289265"/>
                </a:lnTo>
                <a:lnTo>
                  <a:pt x="0" y="1289265"/>
                </a:lnTo>
              </a:path>
            </a:pathLst>
          </a:custGeom>
          <a:solidFill>
            <a:srgbClr val="3527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594432" y="4461713"/>
            <a:ext cx="1001649" cy="1695322"/>
          </a:xfrm>
          <a:custGeom>
            <a:avLst/>
            <a:gdLst>
              <a:gd name="connsiteX0" fmla="*/ 1001648 w 1001649"/>
              <a:gd name="connsiteY0" fmla="*/ 1596364 h 1695322"/>
              <a:gd name="connsiteX1" fmla="*/ 598461 w 1001649"/>
              <a:gd name="connsiteY1" fmla="*/ 1695322 h 1695322"/>
              <a:gd name="connsiteX2" fmla="*/ 192951 w 1001649"/>
              <a:gd name="connsiteY2" fmla="*/ 1296860 h 1695322"/>
              <a:gd name="connsiteX3" fmla="*/ 192951 w 1001649"/>
              <a:gd name="connsiteY3" fmla="*/ 648474 h 1695322"/>
              <a:gd name="connsiteX4" fmla="*/ 173088 w 1001649"/>
              <a:gd name="connsiteY4" fmla="*/ 623734 h 1695322"/>
              <a:gd name="connsiteX5" fmla="*/ 0 w 1001649"/>
              <a:gd name="connsiteY5" fmla="*/ 623734 h 1695322"/>
              <a:gd name="connsiteX6" fmla="*/ 0 w 1001649"/>
              <a:gd name="connsiteY6" fmla="*/ 403453 h 1695322"/>
              <a:gd name="connsiteX7" fmla="*/ 331381 w 1001649"/>
              <a:gd name="connsiteY7" fmla="*/ 0 h 1695322"/>
              <a:gd name="connsiteX8" fmla="*/ 566356 w 1001649"/>
              <a:gd name="connsiteY8" fmla="*/ 0 h 1695322"/>
              <a:gd name="connsiteX9" fmla="*/ 566356 w 1001649"/>
              <a:gd name="connsiteY9" fmla="*/ 351535 h 1695322"/>
              <a:gd name="connsiteX10" fmla="*/ 586155 w 1001649"/>
              <a:gd name="connsiteY10" fmla="*/ 376275 h 1695322"/>
              <a:gd name="connsiteX11" fmla="*/ 934822 w 1001649"/>
              <a:gd name="connsiteY11" fmla="*/ 376275 h 1695322"/>
              <a:gd name="connsiteX12" fmla="*/ 934822 w 1001649"/>
              <a:gd name="connsiteY12" fmla="*/ 623734 h 1695322"/>
              <a:gd name="connsiteX13" fmla="*/ 566356 w 1001649"/>
              <a:gd name="connsiteY13" fmla="*/ 623734 h 1695322"/>
              <a:gd name="connsiteX14" fmla="*/ 566356 w 1001649"/>
              <a:gd name="connsiteY14" fmla="*/ 1215186 h 1695322"/>
              <a:gd name="connsiteX15" fmla="*/ 734491 w 1001649"/>
              <a:gd name="connsiteY15" fmla="*/ 1418094 h 1695322"/>
              <a:gd name="connsiteX16" fmla="*/ 934822 w 1001649"/>
              <a:gd name="connsiteY16" fmla="*/ 1378534 h 1695322"/>
              <a:gd name="connsiteX17" fmla="*/ 1001648 w 1001649"/>
              <a:gd name="connsiteY17" fmla="*/ 1596364 h 16953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001649" h="1695322">
                <a:moveTo>
                  <a:pt x="1001648" y="1596364"/>
                </a:moveTo>
                <a:cubicBezTo>
                  <a:pt x="895260" y="1648281"/>
                  <a:pt x="739495" y="1695322"/>
                  <a:pt x="598461" y="1695322"/>
                </a:cubicBezTo>
                <a:cubicBezTo>
                  <a:pt x="304190" y="1695322"/>
                  <a:pt x="192951" y="1576654"/>
                  <a:pt x="192951" y="1296860"/>
                </a:cubicBezTo>
                <a:lnTo>
                  <a:pt x="192951" y="648474"/>
                </a:lnTo>
                <a:cubicBezTo>
                  <a:pt x="192951" y="633653"/>
                  <a:pt x="192951" y="623734"/>
                  <a:pt x="173088" y="623734"/>
                </a:cubicBezTo>
                <a:lnTo>
                  <a:pt x="0" y="623734"/>
                </a:lnTo>
                <a:lnTo>
                  <a:pt x="0" y="403453"/>
                </a:lnTo>
                <a:cubicBezTo>
                  <a:pt x="217690" y="378662"/>
                  <a:pt x="304190" y="269747"/>
                  <a:pt x="331381" y="0"/>
                </a:cubicBezTo>
                <a:lnTo>
                  <a:pt x="566356" y="0"/>
                </a:lnTo>
                <a:lnTo>
                  <a:pt x="566356" y="351535"/>
                </a:lnTo>
                <a:cubicBezTo>
                  <a:pt x="566356" y="368795"/>
                  <a:pt x="566356" y="376275"/>
                  <a:pt x="586155" y="376275"/>
                </a:cubicBezTo>
                <a:lnTo>
                  <a:pt x="934822" y="376275"/>
                </a:lnTo>
                <a:lnTo>
                  <a:pt x="934822" y="623734"/>
                </a:lnTo>
                <a:lnTo>
                  <a:pt x="566356" y="623734"/>
                </a:lnTo>
                <a:lnTo>
                  <a:pt x="566356" y="1215186"/>
                </a:lnTo>
                <a:cubicBezTo>
                  <a:pt x="566356" y="1361211"/>
                  <a:pt x="601027" y="1418094"/>
                  <a:pt x="734491" y="1418094"/>
                </a:cubicBezTo>
                <a:cubicBezTo>
                  <a:pt x="803821" y="1418094"/>
                  <a:pt x="875462" y="1400797"/>
                  <a:pt x="934822" y="1378534"/>
                </a:cubicBezTo>
                <a:lnTo>
                  <a:pt x="1001648" y="1596364"/>
                </a:lnTo>
              </a:path>
            </a:pathLst>
          </a:custGeom>
          <a:solidFill>
            <a:srgbClr val="3527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390906" y="4228210"/>
            <a:ext cx="2589787" cy="2591689"/>
          </a:xfrm>
          <a:custGeom>
            <a:avLst/>
            <a:gdLst>
              <a:gd name="connsiteX0" fmla="*/ 2540933 w 2589787"/>
              <a:gd name="connsiteY0" fmla="*/ 1180388 h 2591689"/>
              <a:gd name="connsiteX1" fmla="*/ 1410201 w 2589787"/>
              <a:gd name="connsiteY1" fmla="*/ 48882 h 2591689"/>
              <a:gd name="connsiteX2" fmla="*/ 1174350 w 2589787"/>
              <a:gd name="connsiteY2" fmla="*/ 48882 h 2591689"/>
              <a:gd name="connsiteX3" fmla="*/ 939552 w 2589787"/>
              <a:gd name="connsiteY3" fmla="*/ 283857 h 2591689"/>
              <a:gd name="connsiteX4" fmla="*/ 1237405 w 2589787"/>
              <a:gd name="connsiteY4" fmla="*/ 581939 h 2591689"/>
              <a:gd name="connsiteX5" fmla="*/ 1441177 w 2589787"/>
              <a:gd name="connsiteY5" fmla="*/ 629450 h 2591689"/>
              <a:gd name="connsiteX6" fmla="*/ 1488230 w 2589787"/>
              <a:gd name="connsiteY6" fmla="*/ 834631 h 2591689"/>
              <a:gd name="connsiteX7" fmla="*/ 1775288 w 2589787"/>
              <a:gd name="connsiteY7" fmla="*/ 1121892 h 2591689"/>
              <a:gd name="connsiteX8" fmla="*/ 1980330 w 2589787"/>
              <a:gd name="connsiteY8" fmla="*/ 1169047 h 2591689"/>
              <a:gd name="connsiteX9" fmla="*/ 1980330 w 2589787"/>
              <a:gd name="connsiteY9" fmla="*/ 1449882 h 2591689"/>
              <a:gd name="connsiteX10" fmla="*/ 1699609 w 2589787"/>
              <a:gd name="connsiteY10" fmla="*/ 1449882 h 2591689"/>
              <a:gd name="connsiteX11" fmla="*/ 1656416 w 2589787"/>
              <a:gd name="connsiteY11" fmla="*/ 1233881 h 2591689"/>
              <a:gd name="connsiteX12" fmla="*/ 1388713 w 2589787"/>
              <a:gd name="connsiteY12" fmla="*/ 965974 h 2591689"/>
              <a:gd name="connsiteX13" fmla="*/ 1388688 w 2589787"/>
              <a:gd name="connsiteY13" fmla="*/ 1670989 h 2591689"/>
              <a:gd name="connsiteX14" fmla="*/ 1441177 w 2589787"/>
              <a:gd name="connsiteY14" fmla="*/ 1708543 h 2591689"/>
              <a:gd name="connsiteX15" fmla="*/ 1441177 w 2589787"/>
              <a:gd name="connsiteY15" fmla="*/ 1989454 h 2591689"/>
              <a:gd name="connsiteX16" fmla="*/ 1160545 w 2589787"/>
              <a:gd name="connsiteY16" fmla="*/ 1989454 h 2591689"/>
              <a:gd name="connsiteX17" fmla="*/ 1160545 w 2589787"/>
              <a:gd name="connsiteY17" fmla="*/ 1708543 h 2591689"/>
              <a:gd name="connsiteX18" fmla="*/ 1225505 w 2589787"/>
              <a:gd name="connsiteY18" fmla="*/ 1665211 h 2591689"/>
              <a:gd name="connsiteX19" fmla="*/ 1225505 w 2589787"/>
              <a:gd name="connsiteY19" fmla="*/ 953630 h 2591689"/>
              <a:gd name="connsiteX20" fmla="*/ 1160545 w 2589787"/>
              <a:gd name="connsiteY20" fmla="*/ 910297 h 2591689"/>
              <a:gd name="connsiteX21" fmla="*/ 1117771 w 2589787"/>
              <a:gd name="connsiteY21" fmla="*/ 693178 h 2591689"/>
              <a:gd name="connsiteX22" fmla="*/ 824185 w 2589787"/>
              <a:gd name="connsiteY22" fmla="*/ 399313 h 2591689"/>
              <a:gd name="connsiteX23" fmla="*/ 48863 w 2589787"/>
              <a:gd name="connsiteY23" fmla="*/ 1175156 h 2591689"/>
              <a:gd name="connsiteX24" fmla="*/ 48863 w 2589787"/>
              <a:gd name="connsiteY24" fmla="*/ 1411274 h 2591689"/>
              <a:gd name="connsiteX25" fmla="*/ 1179607 w 2589787"/>
              <a:gd name="connsiteY25" fmla="*/ 2542806 h 2591689"/>
              <a:gd name="connsiteX26" fmla="*/ 1415484 w 2589787"/>
              <a:gd name="connsiteY26" fmla="*/ 2542806 h 2591689"/>
              <a:gd name="connsiteX27" fmla="*/ 2540933 w 2589787"/>
              <a:gd name="connsiteY27" fmla="*/ 1416532 h 2591689"/>
              <a:gd name="connsiteX28" fmla="*/ 2540933 w 2589787"/>
              <a:gd name="connsiteY28" fmla="*/ 1180388 h 25916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2589787" h="2591689">
                <a:moveTo>
                  <a:pt x="2540933" y="1180388"/>
                </a:moveTo>
                <a:lnTo>
                  <a:pt x="1410201" y="48882"/>
                </a:lnTo>
                <a:cubicBezTo>
                  <a:pt x="1345126" y="-16293"/>
                  <a:pt x="1239513" y="-16293"/>
                  <a:pt x="1174350" y="48882"/>
                </a:cubicBezTo>
                <a:lnTo>
                  <a:pt x="939552" y="283857"/>
                </a:lnTo>
                <a:lnTo>
                  <a:pt x="1237405" y="581939"/>
                </a:lnTo>
                <a:cubicBezTo>
                  <a:pt x="1306620" y="558533"/>
                  <a:pt x="1385995" y="574230"/>
                  <a:pt x="1441177" y="629450"/>
                </a:cubicBezTo>
                <a:cubicBezTo>
                  <a:pt x="1496612" y="685012"/>
                  <a:pt x="1512182" y="765124"/>
                  <a:pt x="1488230" y="834631"/>
                </a:cubicBezTo>
                <a:lnTo>
                  <a:pt x="1775288" y="1121892"/>
                </a:lnTo>
                <a:cubicBezTo>
                  <a:pt x="1844732" y="1097953"/>
                  <a:pt x="1924856" y="1113447"/>
                  <a:pt x="1980330" y="1169047"/>
                </a:cubicBezTo>
                <a:cubicBezTo>
                  <a:pt x="2057851" y="1246594"/>
                  <a:pt x="2057851" y="1372286"/>
                  <a:pt x="1980330" y="1449882"/>
                </a:cubicBezTo>
                <a:cubicBezTo>
                  <a:pt x="1902783" y="1527492"/>
                  <a:pt x="1777181" y="1527492"/>
                  <a:pt x="1699609" y="1449882"/>
                </a:cubicBezTo>
                <a:cubicBezTo>
                  <a:pt x="1641303" y="1391475"/>
                  <a:pt x="1626901" y="1305763"/>
                  <a:pt x="1656416" y="1233881"/>
                </a:cubicBezTo>
                <a:lnTo>
                  <a:pt x="1388713" y="965974"/>
                </a:lnTo>
                <a:lnTo>
                  <a:pt x="1388688" y="1670989"/>
                </a:lnTo>
                <a:cubicBezTo>
                  <a:pt x="1407585" y="1680375"/>
                  <a:pt x="1425429" y="1692859"/>
                  <a:pt x="1441177" y="1708543"/>
                </a:cubicBezTo>
                <a:cubicBezTo>
                  <a:pt x="1518685" y="1786102"/>
                  <a:pt x="1518685" y="1911794"/>
                  <a:pt x="1441177" y="1989454"/>
                </a:cubicBezTo>
                <a:cubicBezTo>
                  <a:pt x="1363630" y="2067026"/>
                  <a:pt x="1237977" y="2067026"/>
                  <a:pt x="1160545" y="1989454"/>
                </a:cubicBezTo>
                <a:cubicBezTo>
                  <a:pt x="1083024" y="1911794"/>
                  <a:pt x="1083024" y="1786102"/>
                  <a:pt x="1160545" y="1708543"/>
                </a:cubicBezTo>
                <a:cubicBezTo>
                  <a:pt x="1179696" y="1689417"/>
                  <a:pt x="1201858" y="1674939"/>
                  <a:pt x="1225505" y="1665211"/>
                </a:cubicBezTo>
                <a:lnTo>
                  <a:pt x="1225505" y="953630"/>
                </a:lnTo>
                <a:cubicBezTo>
                  <a:pt x="1201858" y="943965"/>
                  <a:pt x="1179722" y="929576"/>
                  <a:pt x="1160545" y="910297"/>
                </a:cubicBezTo>
                <a:cubicBezTo>
                  <a:pt x="1101807" y="851598"/>
                  <a:pt x="1087685" y="765352"/>
                  <a:pt x="1117771" y="693178"/>
                </a:cubicBezTo>
                <a:lnTo>
                  <a:pt x="824185" y="399313"/>
                </a:lnTo>
                <a:lnTo>
                  <a:pt x="48863" y="1175156"/>
                </a:lnTo>
                <a:cubicBezTo>
                  <a:pt x="-16287" y="1240396"/>
                  <a:pt x="-16287" y="1346098"/>
                  <a:pt x="48863" y="1411274"/>
                </a:cubicBezTo>
                <a:lnTo>
                  <a:pt x="1179607" y="2542806"/>
                </a:lnTo>
                <a:cubicBezTo>
                  <a:pt x="1244708" y="2607983"/>
                  <a:pt x="1350295" y="2607983"/>
                  <a:pt x="1415484" y="2542806"/>
                </a:cubicBezTo>
                <a:lnTo>
                  <a:pt x="2540933" y="1416532"/>
                </a:lnTo>
                <a:cubicBezTo>
                  <a:pt x="2606071" y="1351331"/>
                  <a:pt x="2606071" y="1245565"/>
                  <a:pt x="2540933" y="1180388"/>
                </a:cubicBezTo>
              </a:path>
            </a:pathLst>
          </a:custGeom>
          <a:solidFill>
            <a:srgbClr val="F03C2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982641" y="2637624"/>
            <a:ext cx="546887" cy="641350"/>
          </a:xfrm>
          <a:custGeom>
            <a:avLst/>
            <a:gdLst>
              <a:gd name="connsiteX0" fmla="*/ 1980 w 546887"/>
              <a:gd name="connsiteY0" fmla="*/ 17462 h 641350"/>
              <a:gd name="connsiteX1" fmla="*/ 0 w 546887"/>
              <a:gd name="connsiteY1" fmla="*/ 5562 h 641350"/>
              <a:gd name="connsiteX2" fmla="*/ 10718 w 546887"/>
              <a:gd name="connsiteY2" fmla="*/ 0 h 641350"/>
              <a:gd name="connsiteX3" fmla="*/ 58343 w 546887"/>
              <a:gd name="connsiteY3" fmla="*/ 0 h 641350"/>
              <a:gd name="connsiteX4" fmla="*/ 63893 w 546887"/>
              <a:gd name="connsiteY4" fmla="*/ 2387 h 641350"/>
              <a:gd name="connsiteX5" fmla="*/ 544905 w 546887"/>
              <a:gd name="connsiteY5" fmla="*/ 623100 h 641350"/>
              <a:gd name="connsiteX6" fmla="*/ 546887 w 546887"/>
              <a:gd name="connsiteY6" fmla="*/ 635406 h 641350"/>
              <a:gd name="connsiteX7" fmla="*/ 536968 w 546887"/>
              <a:gd name="connsiteY7" fmla="*/ 641350 h 641350"/>
              <a:gd name="connsiteX8" fmla="*/ 489343 w 546887"/>
              <a:gd name="connsiteY8" fmla="*/ 641350 h 641350"/>
              <a:gd name="connsiteX9" fmla="*/ 482993 w 546887"/>
              <a:gd name="connsiteY9" fmla="*/ 638975 h 641350"/>
              <a:gd name="connsiteX10" fmla="*/ 1980 w 546887"/>
              <a:gd name="connsiteY10" fmla="*/ 17462 h 641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546887" h="641350">
                <a:moveTo>
                  <a:pt x="1980" y="17462"/>
                </a:moveTo>
                <a:cubicBezTo>
                  <a:pt x="-1194" y="13296"/>
                  <a:pt x="-1981" y="9334"/>
                  <a:pt x="0" y="5562"/>
                </a:cubicBezTo>
                <a:cubicBezTo>
                  <a:pt x="1777" y="1993"/>
                  <a:pt x="5359" y="0"/>
                  <a:pt x="10718" y="0"/>
                </a:cubicBezTo>
                <a:lnTo>
                  <a:pt x="58343" y="0"/>
                </a:lnTo>
                <a:cubicBezTo>
                  <a:pt x="60325" y="0"/>
                  <a:pt x="62305" y="800"/>
                  <a:pt x="63893" y="2387"/>
                </a:cubicBezTo>
                <a:lnTo>
                  <a:pt x="544905" y="623100"/>
                </a:lnTo>
                <a:cubicBezTo>
                  <a:pt x="548080" y="627265"/>
                  <a:pt x="548881" y="631431"/>
                  <a:pt x="546887" y="635406"/>
                </a:cubicBezTo>
                <a:cubicBezTo>
                  <a:pt x="545109" y="639368"/>
                  <a:pt x="541730" y="641350"/>
                  <a:pt x="536968" y="641350"/>
                </a:cubicBezTo>
                <a:lnTo>
                  <a:pt x="489343" y="641350"/>
                </a:lnTo>
                <a:cubicBezTo>
                  <a:pt x="487362" y="641350"/>
                  <a:pt x="485177" y="640562"/>
                  <a:pt x="482993" y="638975"/>
                </a:cubicBezTo>
                <a:lnTo>
                  <a:pt x="1980" y="1746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761697" y="2826537"/>
            <a:ext cx="666750" cy="488950"/>
          </a:xfrm>
          <a:custGeom>
            <a:avLst/>
            <a:gdLst>
              <a:gd name="connsiteX0" fmla="*/ 654050 w 666750"/>
              <a:gd name="connsiteY0" fmla="*/ 411962 h 488950"/>
              <a:gd name="connsiteX1" fmla="*/ 666750 w 666750"/>
              <a:gd name="connsiteY1" fmla="*/ 455612 h 488950"/>
              <a:gd name="connsiteX2" fmla="*/ 661187 w 666750"/>
              <a:gd name="connsiteY2" fmla="*/ 465937 h 488950"/>
              <a:gd name="connsiteX3" fmla="*/ 639762 w 666750"/>
              <a:gd name="connsiteY3" fmla="*/ 472287 h 488950"/>
              <a:gd name="connsiteX4" fmla="*/ 581812 w 666750"/>
              <a:gd name="connsiteY4" fmla="*/ 486181 h 488950"/>
              <a:gd name="connsiteX5" fmla="*/ 522681 w 666750"/>
              <a:gd name="connsiteY5" fmla="*/ 488950 h 488950"/>
              <a:gd name="connsiteX6" fmla="*/ 467118 w 666750"/>
              <a:gd name="connsiteY6" fmla="*/ 473075 h 488950"/>
              <a:gd name="connsiteX7" fmla="*/ 420687 w 666750"/>
              <a:gd name="connsiteY7" fmla="*/ 431012 h 488950"/>
              <a:gd name="connsiteX8" fmla="*/ 400443 w 666750"/>
              <a:gd name="connsiteY8" fmla="*/ 396875 h 488950"/>
              <a:gd name="connsiteX9" fmla="*/ 385762 w 666750"/>
              <a:gd name="connsiteY9" fmla="*/ 363537 h 488950"/>
              <a:gd name="connsiteX10" fmla="*/ 358775 w 666750"/>
              <a:gd name="connsiteY10" fmla="*/ 311950 h 488950"/>
              <a:gd name="connsiteX11" fmla="*/ 316700 w 666750"/>
              <a:gd name="connsiteY11" fmla="*/ 287337 h 488950"/>
              <a:gd name="connsiteX12" fmla="*/ 275818 w 666750"/>
              <a:gd name="connsiteY12" fmla="*/ 288137 h 488950"/>
              <a:gd name="connsiteX13" fmla="*/ 238912 w 666750"/>
              <a:gd name="connsiteY13" fmla="*/ 305206 h 488950"/>
              <a:gd name="connsiteX14" fmla="*/ 205575 w 666750"/>
              <a:gd name="connsiteY14" fmla="*/ 331393 h 488950"/>
              <a:gd name="connsiteX15" fmla="*/ 177000 w 666750"/>
              <a:gd name="connsiteY15" fmla="*/ 357987 h 488950"/>
              <a:gd name="connsiteX16" fmla="*/ 45237 w 666750"/>
              <a:gd name="connsiteY16" fmla="*/ 478637 h 488950"/>
              <a:gd name="connsiteX17" fmla="*/ 39687 w 666750"/>
              <a:gd name="connsiteY17" fmla="*/ 481418 h 488950"/>
              <a:gd name="connsiteX18" fmla="*/ 34125 w 666750"/>
              <a:gd name="connsiteY18" fmla="*/ 478637 h 488950"/>
              <a:gd name="connsiteX19" fmla="*/ 2375 w 666750"/>
              <a:gd name="connsiteY19" fmla="*/ 444500 h 488950"/>
              <a:gd name="connsiteX20" fmla="*/ 0 w 666750"/>
              <a:gd name="connsiteY20" fmla="*/ 438556 h 488950"/>
              <a:gd name="connsiteX21" fmla="*/ 3175 w 666750"/>
              <a:gd name="connsiteY21" fmla="*/ 431800 h 488950"/>
              <a:gd name="connsiteX22" fmla="*/ 207962 w 666750"/>
              <a:gd name="connsiteY22" fmla="*/ 248843 h 488950"/>
              <a:gd name="connsiteX23" fmla="*/ 336550 w 666750"/>
              <a:gd name="connsiteY23" fmla="*/ 133350 h 488950"/>
              <a:gd name="connsiteX24" fmla="*/ 423062 w 666750"/>
              <a:gd name="connsiteY24" fmla="*/ 56362 h 488950"/>
              <a:gd name="connsiteX25" fmla="*/ 39687 w 666750"/>
              <a:gd name="connsiteY25" fmla="*/ 56362 h 488950"/>
              <a:gd name="connsiteX26" fmla="*/ 30950 w 666750"/>
              <a:gd name="connsiteY26" fmla="*/ 48425 h 488950"/>
              <a:gd name="connsiteX27" fmla="*/ 30950 w 666750"/>
              <a:gd name="connsiteY27" fmla="*/ 8737 h 488950"/>
              <a:gd name="connsiteX28" fmla="*/ 38887 w 666750"/>
              <a:gd name="connsiteY28" fmla="*/ 0 h 488950"/>
              <a:gd name="connsiteX29" fmla="*/ 491325 w 666750"/>
              <a:gd name="connsiteY29" fmla="*/ 0 h 488950"/>
              <a:gd name="connsiteX30" fmla="*/ 497675 w 666750"/>
              <a:gd name="connsiteY30" fmla="*/ 3175 h 488950"/>
              <a:gd name="connsiteX31" fmla="*/ 523075 w 666750"/>
              <a:gd name="connsiteY31" fmla="*/ 42075 h 488950"/>
              <a:gd name="connsiteX32" fmla="*/ 521487 w 666750"/>
              <a:gd name="connsiteY32" fmla="*/ 52387 h 488950"/>
              <a:gd name="connsiteX33" fmla="*/ 313525 w 666750"/>
              <a:gd name="connsiteY33" fmla="*/ 233362 h 488950"/>
              <a:gd name="connsiteX34" fmla="*/ 358368 w 666750"/>
              <a:gd name="connsiteY34" fmla="*/ 241300 h 488950"/>
              <a:gd name="connsiteX35" fmla="*/ 395287 w 666750"/>
              <a:gd name="connsiteY35" fmla="*/ 266700 h 488950"/>
              <a:gd name="connsiteX36" fmla="*/ 424256 w 666750"/>
              <a:gd name="connsiteY36" fmla="*/ 302031 h 488950"/>
              <a:gd name="connsiteX37" fmla="*/ 444500 w 666750"/>
              <a:gd name="connsiteY37" fmla="*/ 339725 h 488950"/>
              <a:gd name="connsiteX38" fmla="*/ 457200 w 666750"/>
              <a:gd name="connsiteY38" fmla="*/ 368300 h 488950"/>
              <a:gd name="connsiteX39" fmla="*/ 473075 w 666750"/>
              <a:gd name="connsiteY39" fmla="*/ 396087 h 488950"/>
              <a:gd name="connsiteX40" fmla="*/ 525856 w 666750"/>
              <a:gd name="connsiteY40" fmla="*/ 427037 h 488950"/>
              <a:gd name="connsiteX41" fmla="*/ 620712 w 666750"/>
              <a:gd name="connsiteY41" fmla="*/ 412750 h 488950"/>
              <a:gd name="connsiteX42" fmla="*/ 644525 w 666750"/>
              <a:gd name="connsiteY42" fmla="*/ 406400 h 488950"/>
              <a:gd name="connsiteX43" fmla="*/ 654050 w 666750"/>
              <a:gd name="connsiteY43" fmla="*/ 411962 h 488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</a:cxnLst>
            <a:rect l="l" t="t" r="r" b="b"/>
            <a:pathLst>
              <a:path w="666750" h="488950">
                <a:moveTo>
                  <a:pt x="654050" y="411962"/>
                </a:moveTo>
                <a:lnTo>
                  <a:pt x="666750" y="455612"/>
                </a:lnTo>
                <a:cubicBezTo>
                  <a:pt x="668337" y="460781"/>
                  <a:pt x="666546" y="464350"/>
                  <a:pt x="661187" y="465937"/>
                </a:cubicBezTo>
                <a:lnTo>
                  <a:pt x="639762" y="472287"/>
                </a:lnTo>
                <a:cubicBezTo>
                  <a:pt x="621296" y="478040"/>
                  <a:pt x="602056" y="482600"/>
                  <a:pt x="581812" y="486181"/>
                </a:cubicBezTo>
                <a:cubicBezTo>
                  <a:pt x="561771" y="489547"/>
                  <a:pt x="542125" y="490537"/>
                  <a:pt x="522681" y="488950"/>
                </a:cubicBezTo>
                <a:cubicBezTo>
                  <a:pt x="503427" y="487362"/>
                  <a:pt x="484975" y="482206"/>
                  <a:pt x="467118" y="473075"/>
                </a:cubicBezTo>
                <a:cubicBezTo>
                  <a:pt x="449452" y="464147"/>
                  <a:pt x="433971" y="450062"/>
                  <a:pt x="420687" y="431012"/>
                </a:cubicBezTo>
                <a:cubicBezTo>
                  <a:pt x="412750" y="419900"/>
                  <a:pt x="405993" y="408584"/>
                  <a:pt x="400443" y="396875"/>
                </a:cubicBezTo>
                <a:cubicBezTo>
                  <a:pt x="394880" y="385368"/>
                  <a:pt x="390118" y="374256"/>
                  <a:pt x="385762" y="363537"/>
                </a:cubicBezTo>
                <a:cubicBezTo>
                  <a:pt x="376821" y="341312"/>
                  <a:pt x="367893" y="324256"/>
                  <a:pt x="358775" y="311950"/>
                </a:cubicBezTo>
                <a:cubicBezTo>
                  <a:pt x="349834" y="299847"/>
                  <a:pt x="335750" y="291706"/>
                  <a:pt x="316700" y="287337"/>
                </a:cubicBezTo>
                <a:cubicBezTo>
                  <a:pt x="302412" y="284162"/>
                  <a:pt x="288925" y="284365"/>
                  <a:pt x="275818" y="288137"/>
                </a:cubicBezTo>
                <a:cubicBezTo>
                  <a:pt x="262928" y="291706"/>
                  <a:pt x="250621" y="297459"/>
                  <a:pt x="238912" y="305206"/>
                </a:cubicBezTo>
                <a:cubicBezTo>
                  <a:pt x="227406" y="312737"/>
                  <a:pt x="216293" y="321475"/>
                  <a:pt x="205575" y="331393"/>
                </a:cubicBezTo>
                <a:cubicBezTo>
                  <a:pt x="195059" y="341122"/>
                  <a:pt x="185534" y="350050"/>
                  <a:pt x="177000" y="357987"/>
                </a:cubicBezTo>
                <a:lnTo>
                  <a:pt x="45237" y="478637"/>
                </a:lnTo>
                <a:cubicBezTo>
                  <a:pt x="43650" y="480225"/>
                  <a:pt x="41859" y="481012"/>
                  <a:pt x="39687" y="481418"/>
                </a:cubicBezTo>
                <a:cubicBezTo>
                  <a:pt x="37693" y="481609"/>
                  <a:pt x="35712" y="480822"/>
                  <a:pt x="34125" y="478637"/>
                </a:cubicBezTo>
                <a:lnTo>
                  <a:pt x="2375" y="444500"/>
                </a:lnTo>
                <a:cubicBezTo>
                  <a:pt x="393" y="442912"/>
                  <a:pt x="-596" y="440931"/>
                  <a:pt x="0" y="438556"/>
                </a:cubicBezTo>
                <a:cubicBezTo>
                  <a:pt x="393" y="436168"/>
                  <a:pt x="1587" y="433984"/>
                  <a:pt x="3175" y="431800"/>
                </a:cubicBezTo>
                <a:cubicBezTo>
                  <a:pt x="85725" y="358381"/>
                  <a:pt x="153987" y="297268"/>
                  <a:pt x="207962" y="248843"/>
                </a:cubicBezTo>
                <a:cubicBezTo>
                  <a:pt x="261937" y="200431"/>
                  <a:pt x="304800" y="161925"/>
                  <a:pt x="336550" y="133350"/>
                </a:cubicBezTo>
                <a:cubicBezTo>
                  <a:pt x="373456" y="100012"/>
                  <a:pt x="402425" y="74422"/>
                  <a:pt x="423062" y="56362"/>
                </a:cubicBezTo>
                <a:lnTo>
                  <a:pt x="39687" y="56362"/>
                </a:lnTo>
                <a:cubicBezTo>
                  <a:pt x="33921" y="56362"/>
                  <a:pt x="30950" y="53784"/>
                  <a:pt x="30950" y="48425"/>
                </a:cubicBezTo>
                <a:lnTo>
                  <a:pt x="30950" y="8737"/>
                </a:lnTo>
                <a:cubicBezTo>
                  <a:pt x="30950" y="2984"/>
                  <a:pt x="33527" y="0"/>
                  <a:pt x="38887" y="0"/>
                </a:cubicBezTo>
                <a:lnTo>
                  <a:pt x="491325" y="0"/>
                </a:lnTo>
                <a:cubicBezTo>
                  <a:pt x="493902" y="0"/>
                  <a:pt x="496087" y="1003"/>
                  <a:pt x="497675" y="3175"/>
                </a:cubicBezTo>
                <a:lnTo>
                  <a:pt x="523075" y="42075"/>
                </a:lnTo>
                <a:cubicBezTo>
                  <a:pt x="525652" y="45250"/>
                  <a:pt x="525259" y="48628"/>
                  <a:pt x="521487" y="52387"/>
                </a:cubicBezTo>
                <a:lnTo>
                  <a:pt x="313525" y="233362"/>
                </a:lnTo>
                <a:cubicBezTo>
                  <a:pt x="329793" y="232371"/>
                  <a:pt x="344881" y="234950"/>
                  <a:pt x="358368" y="241300"/>
                </a:cubicBezTo>
                <a:cubicBezTo>
                  <a:pt x="371868" y="247650"/>
                  <a:pt x="384175" y="255993"/>
                  <a:pt x="395287" y="266700"/>
                </a:cubicBezTo>
                <a:cubicBezTo>
                  <a:pt x="406400" y="277228"/>
                  <a:pt x="415925" y="288925"/>
                  <a:pt x="424256" y="302031"/>
                </a:cubicBezTo>
                <a:cubicBezTo>
                  <a:pt x="432384" y="314921"/>
                  <a:pt x="439140" y="327431"/>
                  <a:pt x="444500" y="339725"/>
                </a:cubicBezTo>
                <a:cubicBezTo>
                  <a:pt x="448665" y="349250"/>
                  <a:pt x="452831" y="358775"/>
                  <a:pt x="457200" y="368300"/>
                </a:cubicBezTo>
                <a:cubicBezTo>
                  <a:pt x="461365" y="377825"/>
                  <a:pt x="466725" y="386956"/>
                  <a:pt x="473075" y="396087"/>
                </a:cubicBezTo>
                <a:cubicBezTo>
                  <a:pt x="485775" y="414540"/>
                  <a:pt x="503237" y="424865"/>
                  <a:pt x="525856" y="427037"/>
                </a:cubicBezTo>
                <a:cubicBezTo>
                  <a:pt x="548271" y="429031"/>
                  <a:pt x="579831" y="424459"/>
                  <a:pt x="620712" y="412750"/>
                </a:cubicBezTo>
                <a:lnTo>
                  <a:pt x="644525" y="406400"/>
                </a:lnTo>
                <a:cubicBezTo>
                  <a:pt x="649287" y="405409"/>
                  <a:pt x="652462" y="407200"/>
                  <a:pt x="654050" y="411962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905360" y="2581275"/>
            <a:ext cx="291312" cy="134937"/>
          </a:xfrm>
          <a:custGeom>
            <a:avLst/>
            <a:gdLst>
              <a:gd name="connsiteX0" fmla="*/ 0 w 291312"/>
              <a:gd name="connsiteY0" fmla="*/ 52387 h 134937"/>
              <a:gd name="connsiteX1" fmla="*/ 9525 w 291312"/>
              <a:gd name="connsiteY1" fmla="*/ 6350 h 134937"/>
              <a:gd name="connsiteX2" fmla="*/ 19050 w 291312"/>
              <a:gd name="connsiteY2" fmla="*/ 0 h 134937"/>
              <a:gd name="connsiteX3" fmla="*/ 155181 w 291312"/>
              <a:gd name="connsiteY3" fmla="*/ 32537 h 134937"/>
              <a:gd name="connsiteX4" fmla="*/ 286549 w 291312"/>
              <a:gd name="connsiteY4" fmla="*/ 76987 h 134937"/>
              <a:gd name="connsiteX5" fmla="*/ 291312 w 291312"/>
              <a:gd name="connsiteY5" fmla="*/ 88900 h 134937"/>
              <a:gd name="connsiteX6" fmla="*/ 273050 w 291312"/>
              <a:gd name="connsiteY6" fmla="*/ 130962 h 134937"/>
              <a:gd name="connsiteX7" fmla="*/ 262737 w 291312"/>
              <a:gd name="connsiteY7" fmla="*/ 134937 h 134937"/>
              <a:gd name="connsiteX8" fmla="*/ 136918 w 291312"/>
              <a:gd name="connsiteY8" fmla="*/ 92468 h 134937"/>
              <a:gd name="connsiteX9" fmla="*/ 6350 w 291312"/>
              <a:gd name="connsiteY9" fmla="*/ 61912 h 134937"/>
              <a:gd name="connsiteX10" fmla="*/ 0 w 291312"/>
              <a:gd name="connsiteY10" fmla="*/ 52387 h 1349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91312" h="134937">
                <a:moveTo>
                  <a:pt x="0" y="52387"/>
                </a:moveTo>
                <a:lnTo>
                  <a:pt x="9525" y="6350"/>
                </a:lnTo>
                <a:cubicBezTo>
                  <a:pt x="10515" y="1193"/>
                  <a:pt x="13690" y="-1193"/>
                  <a:pt x="19050" y="0"/>
                </a:cubicBezTo>
                <a:cubicBezTo>
                  <a:pt x="65480" y="9525"/>
                  <a:pt x="110921" y="20243"/>
                  <a:pt x="155181" y="32537"/>
                </a:cubicBezTo>
                <a:cubicBezTo>
                  <a:pt x="199237" y="44653"/>
                  <a:pt x="243090" y="59524"/>
                  <a:pt x="286549" y="76987"/>
                </a:cubicBezTo>
                <a:cubicBezTo>
                  <a:pt x="292303" y="79578"/>
                  <a:pt x="294080" y="83540"/>
                  <a:pt x="291312" y="88900"/>
                </a:cubicBezTo>
                <a:lnTo>
                  <a:pt x="273050" y="130962"/>
                </a:lnTo>
                <a:cubicBezTo>
                  <a:pt x="271068" y="135724"/>
                  <a:pt x="267499" y="137121"/>
                  <a:pt x="262737" y="134937"/>
                </a:cubicBezTo>
                <a:cubicBezTo>
                  <a:pt x="221462" y="118071"/>
                  <a:pt x="179590" y="103974"/>
                  <a:pt x="136918" y="92468"/>
                </a:cubicBezTo>
                <a:cubicBezTo>
                  <a:pt x="94462" y="81165"/>
                  <a:pt x="50800" y="71043"/>
                  <a:pt x="6350" y="61912"/>
                </a:cubicBezTo>
                <a:cubicBezTo>
                  <a:pt x="1193" y="60921"/>
                  <a:pt x="-1194" y="57746"/>
                  <a:pt x="0" y="52387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651472" y="2821774"/>
            <a:ext cx="537375" cy="467525"/>
          </a:xfrm>
          <a:custGeom>
            <a:avLst/>
            <a:gdLst>
              <a:gd name="connsiteX0" fmla="*/ 537375 w 537375"/>
              <a:gd name="connsiteY0" fmla="*/ 196062 h 467525"/>
              <a:gd name="connsiteX1" fmla="*/ 504038 w 537375"/>
              <a:gd name="connsiteY1" fmla="*/ 313931 h 467525"/>
              <a:gd name="connsiteX2" fmla="*/ 417512 w 537375"/>
              <a:gd name="connsiteY2" fmla="*/ 400850 h 467525"/>
              <a:gd name="connsiteX3" fmla="*/ 311543 w 537375"/>
              <a:gd name="connsiteY3" fmla="*/ 445693 h 467525"/>
              <a:gd name="connsiteX4" fmla="*/ 198437 w 537375"/>
              <a:gd name="connsiteY4" fmla="*/ 467525 h 467525"/>
              <a:gd name="connsiteX5" fmla="*/ 189713 w 537375"/>
              <a:gd name="connsiteY5" fmla="*/ 460375 h 467525"/>
              <a:gd name="connsiteX6" fmla="*/ 184950 w 537375"/>
              <a:gd name="connsiteY6" fmla="*/ 416725 h 467525"/>
              <a:gd name="connsiteX7" fmla="*/ 192087 w 537375"/>
              <a:gd name="connsiteY7" fmla="*/ 407987 h 467525"/>
              <a:gd name="connsiteX8" fmla="*/ 285750 w 537375"/>
              <a:gd name="connsiteY8" fmla="*/ 391325 h 467525"/>
              <a:gd name="connsiteX9" fmla="*/ 373062 w 537375"/>
              <a:gd name="connsiteY9" fmla="*/ 357987 h 467525"/>
              <a:gd name="connsiteX10" fmla="*/ 446087 w 537375"/>
              <a:gd name="connsiteY10" fmla="*/ 290512 h 467525"/>
              <a:gd name="connsiteX11" fmla="*/ 473875 w 537375"/>
              <a:gd name="connsiteY11" fmla="*/ 196062 h 467525"/>
              <a:gd name="connsiteX12" fmla="*/ 455218 w 537375"/>
              <a:gd name="connsiteY12" fmla="*/ 126606 h 467525"/>
              <a:gd name="connsiteX13" fmla="*/ 407593 w 537375"/>
              <a:gd name="connsiteY13" fmla="*/ 84937 h 467525"/>
              <a:gd name="connsiteX14" fmla="*/ 342506 w 537375"/>
              <a:gd name="connsiteY14" fmla="*/ 64693 h 467525"/>
              <a:gd name="connsiteX15" fmla="*/ 271462 w 537375"/>
              <a:gd name="connsiteY15" fmla="*/ 59537 h 467525"/>
              <a:gd name="connsiteX16" fmla="*/ 144068 w 537375"/>
              <a:gd name="connsiteY16" fmla="*/ 71043 h 467525"/>
              <a:gd name="connsiteX17" fmla="*/ 19050 w 537375"/>
              <a:gd name="connsiteY17" fmla="*/ 93662 h 467525"/>
              <a:gd name="connsiteX18" fmla="*/ 9525 w 537375"/>
              <a:gd name="connsiteY18" fmla="*/ 87312 h 467525"/>
              <a:gd name="connsiteX19" fmla="*/ 0 w 537375"/>
              <a:gd name="connsiteY19" fmla="*/ 43662 h 467525"/>
              <a:gd name="connsiteX20" fmla="*/ 7150 w 537375"/>
              <a:gd name="connsiteY20" fmla="*/ 34137 h 467525"/>
              <a:gd name="connsiteX21" fmla="*/ 141681 w 537375"/>
              <a:gd name="connsiteY21" fmla="*/ 11112 h 467525"/>
              <a:gd name="connsiteX22" fmla="*/ 276225 w 537375"/>
              <a:gd name="connsiteY22" fmla="*/ 0 h 467525"/>
              <a:gd name="connsiteX23" fmla="*/ 372275 w 537375"/>
              <a:gd name="connsiteY23" fmla="*/ 8737 h 467525"/>
              <a:gd name="connsiteX24" fmla="*/ 456006 w 537375"/>
              <a:gd name="connsiteY24" fmla="*/ 39293 h 467525"/>
              <a:gd name="connsiteX25" fmla="*/ 515150 w 537375"/>
              <a:gd name="connsiteY25" fmla="*/ 99225 h 467525"/>
              <a:gd name="connsiteX26" fmla="*/ 537375 w 537375"/>
              <a:gd name="connsiteY26" fmla="*/ 196062 h 467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537375" h="467525">
                <a:moveTo>
                  <a:pt x="537375" y="196062"/>
                </a:moveTo>
                <a:cubicBezTo>
                  <a:pt x="537375" y="238925"/>
                  <a:pt x="526263" y="278218"/>
                  <a:pt x="504038" y="313931"/>
                </a:cubicBezTo>
                <a:cubicBezTo>
                  <a:pt x="481813" y="349656"/>
                  <a:pt x="453034" y="378625"/>
                  <a:pt x="417512" y="400850"/>
                </a:cubicBezTo>
                <a:cubicBezTo>
                  <a:pt x="384175" y="420890"/>
                  <a:pt x="348856" y="435775"/>
                  <a:pt x="311543" y="445693"/>
                </a:cubicBezTo>
                <a:cubicBezTo>
                  <a:pt x="274243" y="455422"/>
                  <a:pt x="236537" y="462762"/>
                  <a:pt x="198437" y="467525"/>
                </a:cubicBezTo>
                <a:cubicBezTo>
                  <a:pt x="192684" y="467525"/>
                  <a:pt x="189713" y="465137"/>
                  <a:pt x="189713" y="460375"/>
                </a:cubicBezTo>
                <a:lnTo>
                  <a:pt x="184950" y="416725"/>
                </a:lnTo>
                <a:cubicBezTo>
                  <a:pt x="183960" y="410972"/>
                  <a:pt x="186131" y="407987"/>
                  <a:pt x="192087" y="407987"/>
                </a:cubicBezTo>
                <a:cubicBezTo>
                  <a:pt x="223240" y="403821"/>
                  <a:pt x="254393" y="398272"/>
                  <a:pt x="285750" y="391325"/>
                </a:cubicBezTo>
                <a:cubicBezTo>
                  <a:pt x="316903" y="384581"/>
                  <a:pt x="346075" y="373468"/>
                  <a:pt x="373062" y="357987"/>
                </a:cubicBezTo>
                <a:cubicBezTo>
                  <a:pt x="403225" y="341122"/>
                  <a:pt x="427431" y="318693"/>
                  <a:pt x="446087" y="290512"/>
                </a:cubicBezTo>
                <a:cubicBezTo>
                  <a:pt x="464540" y="262534"/>
                  <a:pt x="473875" y="230987"/>
                  <a:pt x="473875" y="196062"/>
                </a:cubicBezTo>
                <a:cubicBezTo>
                  <a:pt x="473875" y="167487"/>
                  <a:pt x="467715" y="144462"/>
                  <a:pt x="455218" y="126606"/>
                </a:cubicBezTo>
                <a:cubicBezTo>
                  <a:pt x="442912" y="108953"/>
                  <a:pt x="427037" y="95059"/>
                  <a:pt x="407593" y="84937"/>
                </a:cubicBezTo>
                <a:cubicBezTo>
                  <a:pt x="388340" y="75018"/>
                  <a:pt x="366712" y="68262"/>
                  <a:pt x="342506" y="64693"/>
                </a:cubicBezTo>
                <a:cubicBezTo>
                  <a:pt x="318490" y="61328"/>
                  <a:pt x="294881" y="59537"/>
                  <a:pt x="271462" y="59537"/>
                </a:cubicBezTo>
                <a:cubicBezTo>
                  <a:pt x="228600" y="59537"/>
                  <a:pt x="186131" y="63309"/>
                  <a:pt x="144068" y="71043"/>
                </a:cubicBezTo>
                <a:cubicBezTo>
                  <a:pt x="101993" y="78587"/>
                  <a:pt x="60325" y="86131"/>
                  <a:pt x="19050" y="93662"/>
                </a:cubicBezTo>
                <a:cubicBezTo>
                  <a:pt x="13893" y="94665"/>
                  <a:pt x="10718" y="92671"/>
                  <a:pt x="9525" y="87312"/>
                </a:cubicBezTo>
                <a:lnTo>
                  <a:pt x="0" y="43662"/>
                </a:lnTo>
                <a:cubicBezTo>
                  <a:pt x="-990" y="38506"/>
                  <a:pt x="1193" y="35331"/>
                  <a:pt x="7150" y="34137"/>
                </a:cubicBezTo>
                <a:cubicBezTo>
                  <a:pt x="51993" y="26200"/>
                  <a:pt x="96837" y="18656"/>
                  <a:pt x="141681" y="11112"/>
                </a:cubicBezTo>
                <a:cubicBezTo>
                  <a:pt x="186334" y="3771"/>
                  <a:pt x="231178" y="0"/>
                  <a:pt x="276225" y="0"/>
                </a:cubicBezTo>
                <a:cubicBezTo>
                  <a:pt x="308965" y="0"/>
                  <a:pt x="340918" y="2781"/>
                  <a:pt x="372275" y="8737"/>
                </a:cubicBezTo>
                <a:cubicBezTo>
                  <a:pt x="403428" y="14490"/>
                  <a:pt x="431406" y="24612"/>
                  <a:pt x="456006" y="39293"/>
                </a:cubicBezTo>
                <a:cubicBezTo>
                  <a:pt x="480618" y="53784"/>
                  <a:pt x="500266" y="73825"/>
                  <a:pt x="515150" y="99225"/>
                </a:cubicBezTo>
                <a:cubicBezTo>
                  <a:pt x="529831" y="124625"/>
                  <a:pt x="537375" y="156768"/>
                  <a:pt x="537375" y="196062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480541" y="2637624"/>
            <a:ext cx="546887" cy="641350"/>
          </a:xfrm>
          <a:custGeom>
            <a:avLst/>
            <a:gdLst>
              <a:gd name="connsiteX0" fmla="*/ 536968 w 546887"/>
              <a:gd name="connsiteY0" fmla="*/ 0 h 641350"/>
              <a:gd name="connsiteX1" fmla="*/ 546887 w 546887"/>
              <a:gd name="connsiteY1" fmla="*/ 5562 h 641350"/>
              <a:gd name="connsiteX2" fmla="*/ 544906 w 546887"/>
              <a:gd name="connsiteY2" fmla="*/ 17462 h 641350"/>
              <a:gd name="connsiteX3" fmla="*/ 63893 w 546887"/>
              <a:gd name="connsiteY3" fmla="*/ 638975 h 641350"/>
              <a:gd name="connsiteX4" fmla="*/ 58331 w 546887"/>
              <a:gd name="connsiteY4" fmla="*/ 641350 h 641350"/>
              <a:gd name="connsiteX5" fmla="*/ 10706 w 546887"/>
              <a:gd name="connsiteY5" fmla="*/ 641350 h 641350"/>
              <a:gd name="connsiteX6" fmla="*/ 0 w 546887"/>
              <a:gd name="connsiteY6" fmla="*/ 635406 h 641350"/>
              <a:gd name="connsiteX7" fmla="*/ 1981 w 546887"/>
              <a:gd name="connsiteY7" fmla="*/ 623100 h 641350"/>
              <a:gd name="connsiteX8" fmla="*/ 482993 w 546887"/>
              <a:gd name="connsiteY8" fmla="*/ 2387 h 641350"/>
              <a:gd name="connsiteX9" fmla="*/ 489343 w 546887"/>
              <a:gd name="connsiteY9" fmla="*/ 0 h 641350"/>
              <a:gd name="connsiteX10" fmla="*/ 536968 w 546887"/>
              <a:gd name="connsiteY10" fmla="*/ 0 h 641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546887" h="641350">
                <a:moveTo>
                  <a:pt x="536968" y="0"/>
                </a:moveTo>
                <a:cubicBezTo>
                  <a:pt x="541731" y="0"/>
                  <a:pt x="544906" y="1790"/>
                  <a:pt x="546887" y="5562"/>
                </a:cubicBezTo>
                <a:cubicBezTo>
                  <a:pt x="548678" y="9131"/>
                  <a:pt x="548081" y="13106"/>
                  <a:pt x="544906" y="17462"/>
                </a:cubicBezTo>
                <a:lnTo>
                  <a:pt x="63893" y="638975"/>
                </a:lnTo>
                <a:cubicBezTo>
                  <a:pt x="62306" y="640562"/>
                  <a:pt x="60515" y="641350"/>
                  <a:pt x="58331" y="641350"/>
                </a:cubicBezTo>
                <a:lnTo>
                  <a:pt x="10706" y="641350"/>
                </a:lnTo>
                <a:cubicBezTo>
                  <a:pt x="5550" y="641350"/>
                  <a:pt x="1981" y="639368"/>
                  <a:pt x="0" y="635406"/>
                </a:cubicBezTo>
                <a:cubicBezTo>
                  <a:pt x="-1790" y="631431"/>
                  <a:pt x="-1193" y="627468"/>
                  <a:pt x="1981" y="623100"/>
                </a:cubicBezTo>
                <a:lnTo>
                  <a:pt x="482993" y="2387"/>
                </a:lnTo>
                <a:cubicBezTo>
                  <a:pt x="484975" y="800"/>
                  <a:pt x="487159" y="0"/>
                  <a:pt x="489343" y="0"/>
                </a:cubicBezTo>
                <a:lnTo>
                  <a:pt x="53696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64300" y="4851400"/>
            <a:ext cx="1346200" cy="19050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120426" y="4174921"/>
            <a:ext cx="1600200" cy="1216228"/>
          </a:xfrm>
          <a:custGeom>
            <a:avLst/>
            <a:gdLst>
              <a:gd name="connsiteX0" fmla="*/ 1600200 w 1600200"/>
              <a:gd name="connsiteY0" fmla="*/ 148234 h 1216228"/>
              <a:gd name="connsiteX1" fmla="*/ 1539925 w 1600200"/>
              <a:gd name="connsiteY1" fmla="*/ 153593 h 1216228"/>
              <a:gd name="connsiteX2" fmla="*/ 1479651 w 1600200"/>
              <a:gd name="connsiteY2" fmla="*/ 219671 h 1216228"/>
              <a:gd name="connsiteX3" fmla="*/ 1249260 w 1600200"/>
              <a:gd name="connsiteY3" fmla="*/ 1216228 h 1216228"/>
              <a:gd name="connsiteX4" fmla="*/ 998791 w 1600200"/>
              <a:gd name="connsiteY4" fmla="*/ 1216228 h 1216228"/>
              <a:gd name="connsiteX5" fmla="*/ 806793 w 1600200"/>
              <a:gd name="connsiteY5" fmla="*/ 402285 h 1216228"/>
              <a:gd name="connsiteX6" fmla="*/ 801446 w 1600200"/>
              <a:gd name="connsiteY6" fmla="*/ 402285 h 1216228"/>
              <a:gd name="connsiteX7" fmla="*/ 614807 w 1600200"/>
              <a:gd name="connsiteY7" fmla="*/ 1216228 h 1216228"/>
              <a:gd name="connsiteX8" fmla="*/ 356742 w 1600200"/>
              <a:gd name="connsiteY8" fmla="*/ 1216228 h 1216228"/>
              <a:gd name="connsiteX9" fmla="*/ 104483 w 1600200"/>
              <a:gd name="connsiteY9" fmla="*/ 161188 h 1216228"/>
              <a:gd name="connsiteX10" fmla="*/ 0 w 1600200"/>
              <a:gd name="connsiteY10" fmla="*/ 155384 h 1216228"/>
              <a:gd name="connsiteX11" fmla="*/ 0 w 1600200"/>
              <a:gd name="connsiteY11" fmla="*/ 0 h 1216228"/>
              <a:gd name="connsiteX12" fmla="*/ 453631 w 1600200"/>
              <a:gd name="connsiteY12" fmla="*/ 0 h 1216228"/>
              <a:gd name="connsiteX13" fmla="*/ 453631 w 1600200"/>
              <a:gd name="connsiteY13" fmla="*/ 148234 h 1216228"/>
              <a:gd name="connsiteX14" fmla="*/ 393356 w 1600200"/>
              <a:gd name="connsiteY14" fmla="*/ 153593 h 1216228"/>
              <a:gd name="connsiteX15" fmla="*/ 336651 w 1600200"/>
              <a:gd name="connsiteY15" fmla="*/ 201371 h 1216228"/>
              <a:gd name="connsiteX16" fmla="*/ 338442 w 1600200"/>
              <a:gd name="connsiteY16" fmla="*/ 217893 h 1216228"/>
              <a:gd name="connsiteX17" fmla="*/ 497827 w 1600200"/>
              <a:gd name="connsiteY17" fmla="*/ 923785 h 1216228"/>
              <a:gd name="connsiteX18" fmla="*/ 504977 w 1600200"/>
              <a:gd name="connsiteY18" fmla="*/ 923785 h 1216228"/>
              <a:gd name="connsiteX19" fmla="*/ 695172 w 1600200"/>
              <a:gd name="connsiteY19" fmla="*/ 96888 h 1216228"/>
              <a:gd name="connsiteX20" fmla="*/ 930922 w 1600200"/>
              <a:gd name="connsiteY20" fmla="*/ 96888 h 1216228"/>
              <a:gd name="connsiteX21" fmla="*/ 1128712 w 1600200"/>
              <a:gd name="connsiteY21" fmla="*/ 927353 h 1216228"/>
              <a:gd name="connsiteX22" fmla="*/ 1132281 w 1600200"/>
              <a:gd name="connsiteY22" fmla="*/ 927353 h 1216228"/>
              <a:gd name="connsiteX23" fmla="*/ 1287665 w 1600200"/>
              <a:gd name="connsiteY23" fmla="*/ 162966 h 1216228"/>
              <a:gd name="connsiteX24" fmla="*/ 1188986 w 1600200"/>
              <a:gd name="connsiteY24" fmla="*/ 155384 h 1216228"/>
              <a:gd name="connsiteX25" fmla="*/ 1188986 w 1600200"/>
              <a:gd name="connsiteY25" fmla="*/ 0 h 1216228"/>
              <a:gd name="connsiteX26" fmla="*/ 1600200 w 1600200"/>
              <a:gd name="connsiteY26" fmla="*/ 0 h 1216228"/>
              <a:gd name="connsiteX27" fmla="*/ 1600200 w 1600200"/>
              <a:gd name="connsiteY27" fmla="*/ 148234 h 12162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</a:cxnLst>
            <a:rect l="l" t="t" r="r" b="b"/>
            <a:pathLst>
              <a:path w="1600200" h="1216228">
                <a:moveTo>
                  <a:pt x="1600200" y="148234"/>
                </a:moveTo>
                <a:lnTo>
                  <a:pt x="1539925" y="153593"/>
                </a:lnTo>
                <a:cubicBezTo>
                  <a:pt x="1508671" y="155828"/>
                  <a:pt x="1488579" y="177710"/>
                  <a:pt x="1479651" y="219671"/>
                </a:cubicBezTo>
                <a:lnTo>
                  <a:pt x="1249260" y="1216228"/>
                </a:lnTo>
                <a:lnTo>
                  <a:pt x="998791" y="1216228"/>
                </a:lnTo>
                <a:lnTo>
                  <a:pt x="806793" y="402285"/>
                </a:lnTo>
                <a:lnTo>
                  <a:pt x="801446" y="402285"/>
                </a:lnTo>
                <a:lnTo>
                  <a:pt x="614807" y="1216228"/>
                </a:lnTo>
                <a:lnTo>
                  <a:pt x="356742" y="1216228"/>
                </a:lnTo>
                <a:lnTo>
                  <a:pt x="104483" y="161188"/>
                </a:lnTo>
                <a:lnTo>
                  <a:pt x="0" y="155384"/>
                </a:lnTo>
                <a:lnTo>
                  <a:pt x="0" y="0"/>
                </a:lnTo>
                <a:lnTo>
                  <a:pt x="453631" y="0"/>
                </a:lnTo>
                <a:lnTo>
                  <a:pt x="453631" y="148234"/>
                </a:lnTo>
                <a:lnTo>
                  <a:pt x="393356" y="153593"/>
                </a:lnTo>
                <a:cubicBezTo>
                  <a:pt x="355854" y="157162"/>
                  <a:pt x="336651" y="173240"/>
                  <a:pt x="336651" y="201371"/>
                </a:cubicBezTo>
                <a:cubicBezTo>
                  <a:pt x="336651" y="205828"/>
                  <a:pt x="337096" y="211632"/>
                  <a:pt x="338442" y="217893"/>
                </a:cubicBezTo>
                <a:lnTo>
                  <a:pt x="497827" y="923785"/>
                </a:lnTo>
                <a:lnTo>
                  <a:pt x="504977" y="923785"/>
                </a:lnTo>
                <a:lnTo>
                  <a:pt x="695172" y="96888"/>
                </a:lnTo>
                <a:lnTo>
                  <a:pt x="930922" y="96888"/>
                </a:lnTo>
                <a:lnTo>
                  <a:pt x="1128712" y="927353"/>
                </a:lnTo>
                <a:lnTo>
                  <a:pt x="1132281" y="927353"/>
                </a:lnTo>
                <a:lnTo>
                  <a:pt x="1287665" y="162966"/>
                </a:lnTo>
                <a:lnTo>
                  <a:pt x="1188986" y="155384"/>
                </a:lnTo>
                <a:lnTo>
                  <a:pt x="1188986" y="0"/>
                </a:lnTo>
                <a:lnTo>
                  <a:pt x="1600200" y="0"/>
                </a:lnTo>
                <a:lnTo>
                  <a:pt x="1600200" y="14823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788469" y="4087418"/>
            <a:ext cx="991196" cy="1303731"/>
          </a:xfrm>
          <a:custGeom>
            <a:avLst/>
            <a:gdLst>
              <a:gd name="connsiteX0" fmla="*/ 113410 w 991196"/>
              <a:gd name="connsiteY0" fmla="*/ 1098791 h 1303731"/>
              <a:gd name="connsiteX1" fmla="*/ 113410 w 991196"/>
              <a:gd name="connsiteY1" fmla="*/ 208508 h 1303731"/>
              <a:gd name="connsiteX2" fmla="*/ 103149 w 991196"/>
              <a:gd name="connsiteY2" fmla="*/ 168325 h 1303731"/>
              <a:gd name="connsiteX3" fmla="*/ 67868 w 991196"/>
              <a:gd name="connsiteY3" fmla="*/ 155371 h 1303731"/>
              <a:gd name="connsiteX4" fmla="*/ 3581 w 991196"/>
              <a:gd name="connsiteY4" fmla="*/ 151803 h 1303731"/>
              <a:gd name="connsiteX5" fmla="*/ 3581 w 991196"/>
              <a:gd name="connsiteY5" fmla="*/ 0 h 1303731"/>
              <a:gd name="connsiteX6" fmla="*/ 329069 w 991196"/>
              <a:gd name="connsiteY6" fmla="*/ 0 h 1303731"/>
              <a:gd name="connsiteX7" fmla="*/ 329069 w 991196"/>
              <a:gd name="connsiteY7" fmla="*/ 491578 h 1303731"/>
              <a:gd name="connsiteX8" fmla="*/ 596061 w 991196"/>
              <a:gd name="connsiteY8" fmla="*/ 356286 h 1303731"/>
              <a:gd name="connsiteX9" fmla="*/ 811263 w 991196"/>
              <a:gd name="connsiteY9" fmla="*/ 436207 h 1303731"/>
              <a:gd name="connsiteX10" fmla="*/ 887171 w 991196"/>
              <a:gd name="connsiteY10" fmla="*/ 674636 h 1303731"/>
              <a:gd name="connsiteX11" fmla="*/ 887171 w 991196"/>
              <a:gd name="connsiteY11" fmla="*/ 1151928 h 1303731"/>
              <a:gd name="connsiteX12" fmla="*/ 991196 w 991196"/>
              <a:gd name="connsiteY12" fmla="*/ 1157287 h 1303731"/>
              <a:gd name="connsiteX13" fmla="*/ 991196 w 991196"/>
              <a:gd name="connsiteY13" fmla="*/ 1303731 h 1303731"/>
              <a:gd name="connsiteX14" fmla="*/ 555878 w 991196"/>
              <a:gd name="connsiteY14" fmla="*/ 1303731 h 1303731"/>
              <a:gd name="connsiteX15" fmla="*/ 555878 w 991196"/>
              <a:gd name="connsiteY15" fmla="*/ 1164869 h 1303731"/>
              <a:gd name="connsiteX16" fmla="*/ 616153 w 991196"/>
              <a:gd name="connsiteY16" fmla="*/ 1159065 h 1303731"/>
              <a:gd name="connsiteX17" fmla="*/ 656335 w 991196"/>
              <a:gd name="connsiteY17" fmla="*/ 1143889 h 1303731"/>
              <a:gd name="connsiteX18" fmla="*/ 669289 w 991196"/>
              <a:gd name="connsiteY18" fmla="*/ 1098791 h 1303731"/>
              <a:gd name="connsiteX19" fmla="*/ 669289 w 991196"/>
              <a:gd name="connsiteY19" fmla="*/ 721957 h 1303731"/>
              <a:gd name="connsiteX20" fmla="*/ 638924 w 991196"/>
              <a:gd name="connsiteY20" fmla="*/ 575957 h 1303731"/>
              <a:gd name="connsiteX21" fmla="*/ 521944 w 991196"/>
              <a:gd name="connsiteY21" fmla="*/ 524611 h 1303731"/>
              <a:gd name="connsiteX22" fmla="*/ 383095 w 991196"/>
              <a:gd name="connsiteY22" fmla="*/ 578637 h 1303731"/>
              <a:gd name="connsiteX23" fmla="*/ 330847 w 991196"/>
              <a:gd name="connsiteY23" fmla="*/ 709460 h 1303731"/>
              <a:gd name="connsiteX24" fmla="*/ 330847 w 991196"/>
              <a:gd name="connsiteY24" fmla="*/ 1151928 h 1303731"/>
              <a:gd name="connsiteX25" fmla="*/ 435330 w 991196"/>
              <a:gd name="connsiteY25" fmla="*/ 1157287 h 1303731"/>
              <a:gd name="connsiteX26" fmla="*/ 435330 w 991196"/>
              <a:gd name="connsiteY26" fmla="*/ 1303731 h 1303731"/>
              <a:gd name="connsiteX27" fmla="*/ 0 w 991196"/>
              <a:gd name="connsiteY27" fmla="*/ 1303731 h 1303731"/>
              <a:gd name="connsiteX28" fmla="*/ 0 w 991196"/>
              <a:gd name="connsiteY28" fmla="*/ 1164869 h 1303731"/>
              <a:gd name="connsiteX29" fmla="*/ 60287 w 991196"/>
              <a:gd name="connsiteY29" fmla="*/ 1159065 h 1303731"/>
              <a:gd name="connsiteX30" fmla="*/ 100469 w 991196"/>
              <a:gd name="connsiteY30" fmla="*/ 1143889 h 1303731"/>
              <a:gd name="connsiteX31" fmla="*/ 113410 w 991196"/>
              <a:gd name="connsiteY31" fmla="*/ 1098791 h 13037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991196" h="1303731">
                <a:moveTo>
                  <a:pt x="113410" y="1098791"/>
                </a:moveTo>
                <a:lnTo>
                  <a:pt x="113410" y="208508"/>
                </a:lnTo>
                <a:cubicBezTo>
                  <a:pt x="113410" y="188861"/>
                  <a:pt x="110286" y="175463"/>
                  <a:pt x="103149" y="168325"/>
                </a:cubicBezTo>
                <a:cubicBezTo>
                  <a:pt x="96888" y="161175"/>
                  <a:pt x="84835" y="156717"/>
                  <a:pt x="67868" y="155371"/>
                </a:cubicBezTo>
                <a:lnTo>
                  <a:pt x="3581" y="151803"/>
                </a:lnTo>
                <a:lnTo>
                  <a:pt x="3581" y="0"/>
                </a:lnTo>
                <a:lnTo>
                  <a:pt x="329069" y="0"/>
                </a:lnTo>
                <a:lnTo>
                  <a:pt x="329069" y="491578"/>
                </a:lnTo>
                <a:cubicBezTo>
                  <a:pt x="392467" y="401383"/>
                  <a:pt x="481317" y="356286"/>
                  <a:pt x="596061" y="356286"/>
                </a:cubicBezTo>
                <a:cubicBezTo>
                  <a:pt x="688937" y="356286"/>
                  <a:pt x="760374" y="382638"/>
                  <a:pt x="811263" y="436207"/>
                </a:cubicBezTo>
                <a:cubicBezTo>
                  <a:pt x="861720" y="488899"/>
                  <a:pt x="887171" y="568375"/>
                  <a:pt x="887171" y="674636"/>
                </a:cubicBezTo>
                <a:lnTo>
                  <a:pt x="887171" y="1151928"/>
                </a:lnTo>
                <a:lnTo>
                  <a:pt x="991196" y="1157287"/>
                </a:lnTo>
                <a:lnTo>
                  <a:pt x="991196" y="1303731"/>
                </a:lnTo>
                <a:lnTo>
                  <a:pt x="555878" y="1303731"/>
                </a:lnTo>
                <a:lnTo>
                  <a:pt x="555878" y="1164869"/>
                </a:lnTo>
                <a:lnTo>
                  <a:pt x="616153" y="1159065"/>
                </a:lnTo>
                <a:cubicBezTo>
                  <a:pt x="634466" y="1156842"/>
                  <a:pt x="647852" y="1151928"/>
                  <a:pt x="656335" y="1143889"/>
                </a:cubicBezTo>
                <a:cubicBezTo>
                  <a:pt x="664819" y="1135850"/>
                  <a:pt x="669289" y="1121118"/>
                  <a:pt x="669289" y="1098791"/>
                </a:cubicBezTo>
                <a:lnTo>
                  <a:pt x="669289" y="721957"/>
                </a:lnTo>
                <a:cubicBezTo>
                  <a:pt x="669289" y="658558"/>
                  <a:pt x="659460" y="609892"/>
                  <a:pt x="638924" y="575957"/>
                </a:cubicBezTo>
                <a:cubicBezTo>
                  <a:pt x="619277" y="542023"/>
                  <a:pt x="579983" y="524611"/>
                  <a:pt x="521944" y="524611"/>
                </a:cubicBezTo>
                <a:cubicBezTo>
                  <a:pt x="464349" y="524611"/>
                  <a:pt x="417918" y="542480"/>
                  <a:pt x="383095" y="578637"/>
                </a:cubicBezTo>
                <a:cubicBezTo>
                  <a:pt x="348259" y="614362"/>
                  <a:pt x="330847" y="658114"/>
                  <a:pt x="330847" y="709460"/>
                </a:cubicBezTo>
                <a:lnTo>
                  <a:pt x="330847" y="1151928"/>
                </a:lnTo>
                <a:lnTo>
                  <a:pt x="435330" y="1157287"/>
                </a:lnTo>
                <a:lnTo>
                  <a:pt x="435330" y="1303731"/>
                </a:lnTo>
                <a:lnTo>
                  <a:pt x="0" y="1303731"/>
                </a:lnTo>
                <a:lnTo>
                  <a:pt x="0" y="1164869"/>
                </a:lnTo>
                <a:lnTo>
                  <a:pt x="60287" y="1159065"/>
                </a:lnTo>
                <a:cubicBezTo>
                  <a:pt x="78587" y="1156842"/>
                  <a:pt x="91986" y="1151928"/>
                  <a:pt x="100469" y="1143889"/>
                </a:cubicBezTo>
                <a:cubicBezTo>
                  <a:pt x="108953" y="1135850"/>
                  <a:pt x="113410" y="1121118"/>
                  <a:pt x="113410" y="109879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876821" y="4471390"/>
            <a:ext cx="870204" cy="1311325"/>
          </a:xfrm>
          <a:custGeom>
            <a:avLst/>
            <a:gdLst>
              <a:gd name="connsiteX0" fmla="*/ 683577 w 870204"/>
              <a:gd name="connsiteY0" fmla="*/ 884935 h 1311325"/>
              <a:gd name="connsiteX1" fmla="*/ 683577 w 870204"/>
              <a:gd name="connsiteY1" fmla="*/ 746074 h 1311325"/>
              <a:gd name="connsiteX2" fmla="*/ 387553 w 870204"/>
              <a:gd name="connsiteY2" fmla="*/ 888504 h 1311325"/>
              <a:gd name="connsiteX3" fmla="*/ 104038 w 870204"/>
              <a:gd name="connsiteY3" fmla="*/ 572389 h 1311325"/>
              <a:gd name="connsiteX4" fmla="*/ 104038 w 870204"/>
              <a:gd name="connsiteY4" fmla="*/ 204495 h 1311325"/>
              <a:gd name="connsiteX5" fmla="*/ 58496 w 870204"/>
              <a:gd name="connsiteY5" fmla="*/ 153593 h 1311325"/>
              <a:gd name="connsiteX6" fmla="*/ 0 w 870204"/>
              <a:gd name="connsiteY6" fmla="*/ 150024 h 1311325"/>
              <a:gd name="connsiteX7" fmla="*/ 0 w 870204"/>
              <a:gd name="connsiteY7" fmla="*/ 0 h 1311325"/>
              <a:gd name="connsiteX8" fmla="*/ 321474 w 870204"/>
              <a:gd name="connsiteY8" fmla="*/ 0 h 1311325"/>
              <a:gd name="connsiteX9" fmla="*/ 321474 w 870204"/>
              <a:gd name="connsiteY9" fmla="*/ 524624 h 1311325"/>
              <a:gd name="connsiteX10" fmla="*/ 348704 w 870204"/>
              <a:gd name="connsiteY10" fmla="*/ 671067 h 1311325"/>
              <a:gd name="connsiteX11" fmla="*/ 462115 w 870204"/>
              <a:gd name="connsiteY11" fmla="*/ 720623 h 1311325"/>
              <a:gd name="connsiteX12" fmla="*/ 600532 w 870204"/>
              <a:gd name="connsiteY12" fmla="*/ 667499 h 1311325"/>
              <a:gd name="connsiteX13" fmla="*/ 652767 w 870204"/>
              <a:gd name="connsiteY13" fmla="*/ 539356 h 1311325"/>
              <a:gd name="connsiteX14" fmla="*/ 652767 w 870204"/>
              <a:gd name="connsiteY14" fmla="*/ 208508 h 1311325"/>
              <a:gd name="connsiteX15" fmla="*/ 642493 w 870204"/>
              <a:gd name="connsiteY15" fmla="*/ 165646 h 1311325"/>
              <a:gd name="connsiteX16" fmla="*/ 606780 w 870204"/>
              <a:gd name="connsiteY16" fmla="*/ 153593 h 1311325"/>
              <a:gd name="connsiteX17" fmla="*/ 548284 w 870204"/>
              <a:gd name="connsiteY17" fmla="*/ 150024 h 1311325"/>
              <a:gd name="connsiteX18" fmla="*/ 548284 w 870204"/>
              <a:gd name="connsiteY18" fmla="*/ 0 h 1311325"/>
              <a:gd name="connsiteX19" fmla="*/ 870204 w 870204"/>
              <a:gd name="connsiteY19" fmla="*/ 0 h 1311325"/>
              <a:gd name="connsiteX20" fmla="*/ 870204 w 870204"/>
              <a:gd name="connsiteY20" fmla="*/ 884935 h 1311325"/>
              <a:gd name="connsiteX21" fmla="*/ 763041 w 870204"/>
              <a:gd name="connsiteY21" fmla="*/ 1208633 h 1311325"/>
              <a:gd name="connsiteX22" fmla="*/ 439343 w 870204"/>
              <a:gd name="connsiteY22" fmla="*/ 1311325 h 1311325"/>
              <a:gd name="connsiteX23" fmla="*/ 102248 w 870204"/>
              <a:gd name="connsiteY23" fmla="*/ 1250606 h 1311325"/>
              <a:gd name="connsiteX24" fmla="*/ 102248 w 870204"/>
              <a:gd name="connsiteY24" fmla="*/ 996556 h 1311325"/>
              <a:gd name="connsiteX25" fmla="*/ 275932 w 870204"/>
              <a:gd name="connsiteY25" fmla="*/ 981824 h 1311325"/>
              <a:gd name="connsiteX26" fmla="*/ 275932 w 870204"/>
              <a:gd name="connsiteY26" fmla="*/ 1069771 h 1311325"/>
              <a:gd name="connsiteX27" fmla="*/ 321474 w 870204"/>
              <a:gd name="connsiteY27" fmla="*/ 1136306 h 1311325"/>
              <a:gd name="connsiteX28" fmla="*/ 447827 w 870204"/>
              <a:gd name="connsiteY28" fmla="*/ 1153718 h 1311325"/>
              <a:gd name="connsiteX29" fmla="*/ 683577 w 870204"/>
              <a:gd name="connsiteY29" fmla="*/ 884935 h 13113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</a:cxnLst>
            <a:rect l="l" t="t" r="r" b="b"/>
            <a:pathLst>
              <a:path w="870204" h="1311325">
                <a:moveTo>
                  <a:pt x="683577" y="884935"/>
                </a:moveTo>
                <a:lnTo>
                  <a:pt x="683577" y="746074"/>
                </a:lnTo>
                <a:cubicBezTo>
                  <a:pt x="616598" y="840727"/>
                  <a:pt x="517931" y="888504"/>
                  <a:pt x="387553" y="888504"/>
                </a:cubicBezTo>
                <a:cubicBezTo>
                  <a:pt x="198691" y="888504"/>
                  <a:pt x="104038" y="783132"/>
                  <a:pt x="104038" y="572389"/>
                </a:cubicBezTo>
                <a:lnTo>
                  <a:pt x="104038" y="204495"/>
                </a:lnTo>
                <a:cubicBezTo>
                  <a:pt x="104038" y="171894"/>
                  <a:pt x="88849" y="154927"/>
                  <a:pt x="58496" y="153593"/>
                </a:cubicBezTo>
                <a:lnTo>
                  <a:pt x="0" y="150024"/>
                </a:lnTo>
                <a:lnTo>
                  <a:pt x="0" y="0"/>
                </a:lnTo>
                <a:lnTo>
                  <a:pt x="321474" y="0"/>
                </a:lnTo>
                <a:lnTo>
                  <a:pt x="321474" y="524624"/>
                </a:lnTo>
                <a:cubicBezTo>
                  <a:pt x="321474" y="588911"/>
                  <a:pt x="330403" y="638022"/>
                  <a:pt x="348704" y="671067"/>
                </a:cubicBezTo>
                <a:cubicBezTo>
                  <a:pt x="367017" y="704113"/>
                  <a:pt x="404965" y="720623"/>
                  <a:pt x="462115" y="720623"/>
                </a:cubicBezTo>
                <a:cubicBezTo>
                  <a:pt x="519265" y="720623"/>
                  <a:pt x="565696" y="703211"/>
                  <a:pt x="600532" y="667499"/>
                </a:cubicBezTo>
                <a:cubicBezTo>
                  <a:pt x="635355" y="632218"/>
                  <a:pt x="652767" y="589356"/>
                  <a:pt x="652767" y="539356"/>
                </a:cubicBezTo>
                <a:lnTo>
                  <a:pt x="652767" y="208508"/>
                </a:lnTo>
                <a:cubicBezTo>
                  <a:pt x="652767" y="187972"/>
                  <a:pt x="649643" y="173685"/>
                  <a:pt x="642493" y="165646"/>
                </a:cubicBezTo>
                <a:cubicBezTo>
                  <a:pt x="636244" y="157607"/>
                  <a:pt x="624192" y="153593"/>
                  <a:pt x="606780" y="153593"/>
                </a:cubicBezTo>
                <a:lnTo>
                  <a:pt x="548284" y="150024"/>
                </a:lnTo>
                <a:lnTo>
                  <a:pt x="548284" y="0"/>
                </a:lnTo>
                <a:lnTo>
                  <a:pt x="870204" y="0"/>
                </a:lnTo>
                <a:lnTo>
                  <a:pt x="870204" y="884935"/>
                </a:lnTo>
                <a:cubicBezTo>
                  <a:pt x="870204" y="1032268"/>
                  <a:pt x="834479" y="1140320"/>
                  <a:pt x="763041" y="1208633"/>
                </a:cubicBezTo>
                <a:cubicBezTo>
                  <a:pt x="692060" y="1276946"/>
                  <a:pt x="584009" y="1311325"/>
                  <a:pt x="439343" y="1311325"/>
                </a:cubicBezTo>
                <a:cubicBezTo>
                  <a:pt x="295135" y="1311325"/>
                  <a:pt x="182613" y="1291234"/>
                  <a:pt x="102248" y="1250606"/>
                </a:cubicBezTo>
                <a:lnTo>
                  <a:pt x="102248" y="996556"/>
                </a:lnTo>
                <a:lnTo>
                  <a:pt x="275932" y="981824"/>
                </a:lnTo>
                <a:lnTo>
                  <a:pt x="275932" y="1069771"/>
                </a:lnTo>
                <a:cubicBezTo>
                  <a:pt x="275932" y="1102372"/>
                  <a:pt x="291109" y="1124699"/>
                  <a:pt x="321474" y="1136306"/>
                </a:cubicBezTo>
                <a:cubicBezTo>
                  <a:pt x="351840" y="1147914"/>
                  <a:pt x="394246" y="1153718"/>
                  <a:pt x="447827" y="1153718"/>
                </a:cubicBezTo>
                <a:cubicBezTo>
                  <a:pt x="604990" y="1153718"/>
                  <a:pt x="683577" y="1064424"/>
                  <a:pt x="683577" y="8849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948396" y="4120007"/>
            <a:ext cx="652754" cy="942085"/>
          </a:xfrm>
          <a:custGeom>
            <a:avLst/>
            <a:gdLst>
              <a:gd name="connsiteX0" fmla="*/ 440677 w 652754"/>
              <a:gd name="connsiteY0" fmla="*/ 287096 h 942085"/>
              <a:gd name="connsiteX1" fmla="*/ 314325 w 652754"/>
              <a:gd name="connsiteY1" fmla="*/ 171894 h 942085"/>
              <a:gd name="connsiteX2" fmla="*/ 235737 w 652754"/>
              <a:gd name="connsiteY2" fmla="*/ 182168 h 942085"/>
              <a:gd name="connsiteX3" fmla="*/ 192875 w 652754"/>
              <a:gd name="connsiteY3" fmla="*/ 206718 h 942085"/>
              <a:gd name="connsiteX4" fmla="*/ 186626 w 652754"/>
              <a:gd name="connsiteY4" fmla="*/ 250481 h 942085"/>
              <a:gd name="connsiteX5" fmla="*/ 186626 w 652754"/>
              <a:gd name="connsiteY5" fmla="*/ 347814 h 942085"/>
              <a:gd name="connsiteX6" fmla="*/ 0 w 652754"/>
              <a:gd name="connsiteY6" fmla="*/ 334860 h 942085"/>
              <a:gd name="connsiteX7" fmla="*/ 0 w 652754"/>
              <a:gd name="connsiteY7" fmla="*/ 84391 h 942085"/>
              <a:gd name="connsiteX8" fmla="*/ 335305 w 652754"/>
              <a:gd name="connsiteY8" fmla="*/ 0 h 942085"/>
              <a:gd name="connsiteX9" fmla="*/ 574179 w 652754"/>
              <a:gd name="connsiteY9" fmla="*/ 75006 h 942085"/>
              <a:gd name="connsiteX10" fmla="*/ 652754 w 652754"/>
              <a:gd name="connsiteY10" fmla="*/ 270128 h 942085"/>
              <a:gd name="connsiteX11" fmla="*/ 604088 w 652754"/>
              <a:gd name="connsiteY11" fmla="*/ 458546 h 942085"/>
              <a:gd name="connsiteX12" fmla="*/ 479069 w 652754"/>
              <a:gd name="connsiteY12" fmla="*/ 582663 h 942085"/>
              <a:gd name="connsiteX13" fmla="*/ 382181 w 652754"/>
              <a:gd name="connsiteY13" fmla="*/ 663918 h 942085"/>
              <a:gd name="connsiteX14" fmla="*/ 360312 w 652754"/>
              <a:gd name="connsiteY14" fmla="*/ 740714 h 942085"/>
              <a:gd name="connsiteX15" fmla="*/ 350926 w 652754"/>
              <a:gd name="connsiteY15" fmla="*/ 942085 h 942085"/>
              <a:gd name="connsiteX16" fmla="*/ 175463 w 652754"/>
              <a:gd name="connsiteY16" fmla="*/ 942085 h 942085"/>
              <a:gd name="connsiteX17" fmla="*/ 166535 w 652754"/>
              <a:gd name="connsiteY17" fmla="*/ 750099 h 942085"/>
              <a:gd name="connsiteX18" fmla="*/ 166535 w 652754"/>
              <a:gd name="connsiteY18" fmla="*/ 722414 h 942085"/>
              <a:gd name="connsiteX19" fmla="*/ 195554 w 652754"/>
              <a:gd name="connsiteY19" fmla="*/ 588911 h 942085"/>
              <a:gd name="connsiteX20" fmla="*/ 340220 w 652754"/>
              <a:gd name="connsiteY20" fmla="*/ 450062 h 942085"/>
              <a:gd name="connsiteX21" fmla="*/ 409423 w 652754"/>
              <a:gd name="connsiteY21" fmla="*/ 390677 h 942085"/>
              <a:gd name="connsiteX22" fmla="*/ 427723 w 652754"/>
              <a:gd name="connsiteY22" fmla="*/ 360311 h 942085"/>
              <a:gd name="connsiteX23" fmla="*/ 440677 w 652754"/>
              <a:gd name="connsiteY23" fmla="*/ 287096 h 9420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652754" h="942085">
                <a:moveTo>
                  <a:pt x="440677" y="287096"/>
                </a:moveTo>
                <a:cubicBezTo>
                  <a:pt x="440677" y="210299"/>
                  <a:pt x="398704" y="171894"/>
                  <a:pt x="314325" y="171894"/>
                </a:cubicBezTo>
                <a:cubicBezTo>
                  <a:pt x="286639" y="171894"/>
                  <a:pt x="260299" y="175018"/>
                  <a:pt x="235737" y="182168"/>
                </a:cubicBezTo>
                <a:cubicBezTo>
                  <a:pt x="211632" y="188417"/>
                  <a:pt x="197345" y="196900"/>
                  <a:pt x="192875" y="206718"/>
                </a:cubicBezTo>
                <a:cubicBezTo>
                  <a:pt x="188862" y="216547"/>
                  <a:pt x="186626" y="230835"/>
                  <a:pt x="186626" y="250481"/>
                </a:cubicBezTo>
                <a:lnTo>
                  <a:pt x="186626" y="347814"/>
                </a:lnTo>
                <a:lnTo>
                  <a:pt x="0" y="334860"/>
                </a:lnTo>
                <a:lnTo>
                  <a:pt x="0" y="84391"/>
                </a:lnTo>
                <a:cubicBezTo>
                  <a:pt x="116979" y="28130"/>
                  <a:pt x="228600" y="0"/>
                  <a:pt x="335305" y="0"/>
                </a:cubicBezTo>
                <a:cubicBezTo>
                  <a:pt x="442011" y="0"/>
                  <a:pt x="521487" y="25006"/>
                  <a:pt x="574179" y="75006"/>
                </a:cubicBezTo>
                <a:cubicBezTo>
                  <a:pt x="626415" y="125018"/>
                  <a:pt x="652754" y="189763"/>
                  <a:pt x="652754" y="270128"/>
                </a:cubicBezTo>
                <a:cubicBezTo>
                  <a:pt x="652754" y="349593"/>
                  <a:pt x="636676" y="412559"/>
                  <a:pt x="604088" y="458546"/>
                </a:cubicBezTo>
                <a:cubicBezTo>
                  <a:pt x="571944" y="504088"/>
                  <a:pt x="530415" y="545160"/>
                  <a:pt x="479069" y="582663"/>
                </a:cubicBezTo>
                <a:cubicBezTo>
                  <a:pt x="428168" y="619721"/>
                  <a:pt x="395579" y="646963"/>
                  <a:pt x="382181" y="663918"/>
                </a:cubicBezTo>
                <a:cubicBezTo>
                  <a:pt x="368795" y="680885"/>
                  <a:pt x="361645" y="706335"/>
                  <a:pt x="360312" y="740714"/>
                </a:cubicBezTo>
                <a:lnTo>
                  <a:pt x="350926" y="942085"/>
                </a:lnTo>
                <a:lnTo>
                  <a:pt x="175463" y="942085"/>
                </a:lnTo>
                <a:lnTo>
                  <a:pt x="166535" y="750099"/>
                </a:lnTo>
                <a:cubicBezTo>
                  <a:pt x="166535" y="740270"/>
                  <a:pt x="166535" y="731342"/>
                  <a:pt x="166535" y="722414"/>
                </a:cubicBezTo>
                <a:cubicBezTo>
                  <a:pt x="166535" y="668832"/>
                  <a:pt x="175907" y="624636"/>
                  <a:pt x="195554" y="588911"/>
                </a:cubicBezTo>
                <a:cubicBezTo>
                  <a:pt x="217437" y="550074"/>
                  <a:pt x="265658" y="503631"/>
                  <a:pt x="340220" y="450062"/>
                </a:cubicBezTo>
                <a:cubicBezTo>
                  <a:pt x="380403" y="421030"/>
                  <a:pt x="403174" y="401396"/>
                  <a:pt x="409423" y="390677"/>
                </a:cubicBezTo>
                <a:cubicBezTo>
                  <a:pt x="415671" y="380403"/>
                  <a:pt x="421475" y="370141"/>
                  <a:pt x="427723" y="360311"/>
                </a:cubicBezTo>
                <a:cubicBezTo>
                  <a:pt x="436207" y="342455"/>
                  <a:pt x="440677" y="317893"/>
                  <a:pt x="440677" y="28709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087245" y="5179072"/>
            <a:ext cx="250481" cy="243332"/>
          </a:xfrm>
          <a:custGeom>
            <a:avLst/>
            <a:gdLst>
              <a:gd name="connsiteX0" fmla="*/ 125462 w 250481"/>
              <a:gd name="connsiteY0" fmla="*/ 243332 h 243332"/>
              <a:gd name="connsiteX1" fmla="*/ 33934 w 250481"/>
              <a:gd name="connsiteY1" fmla="*/ 208508 h 243332"/>
              <a:gd name="connsiteX2" fmla="*/ 0 w 250481"/>
              <a:gd name="connsiteY2" fmla="*/ 122783 h 243332"/>
              <a:gd name="connsiteX3" fmla="*/ 34823 w 250481"/>
              <a:gd name="connsiteY3" fmla="*/ 35712 h 243332"/>
              <a:gd name="connsiteX4" fmla="*/ 125462 w 250481"/>
              <a:gd name="connsiteY4" fmla="*/ 0 h 243332"/>
              <a:gd name="connsiteX5" fmla="*/ 215658 w 250481"/>
              <a:gd name="connsiteY5" fmla="*/ 33934 h 243332"/>
              <a:gd name="connsiteX6" fmla="*/ 250481 w 250481"/>
              <a:gd name="connsiteY6" fmla="*/ 118757 h 243332"/>
              <a:gd name="connsiteX7" fmla="*/ 216547 w 250481"/>
              <a:gd name="connsiteY7" fmla="*/ 206718 h 243332"/>
              <a:gd name="connsiteX8" fmla="*/ 125462 w 250481"/>
              <a:gd name="connsiteY8" fmla="*/ 243332 h 243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50481" h="243332">
                <a:moveTo>
                  <a:pt x="125462" y="243332"/>
                </a:moveTo>
                <a:cubicBezTo>
                  <a:pt x="87070" y="243332"/>
                  <a:pt x="56705" y="231724"/>
                  <a:pt x="33934" y="208508"/>
                </a:cubicBezTo>
                <a:cubicBezTo>
                  <a:pt x="11607" y="185292"/>
                  <a:pt x="0" y="156717"/>
                  <a:pt x="0" y="122783"/>
                </a:cubicBezTo>
                <a:cubicBezTo>
                  <a:pt x="0" y="88849"/>
                  <a:pt x="11607" y="59829"/>
                  <a:pt x="34823" y="35712"/>
                </a:cubicBezTo>
                <a:cubicBezTo>
                  <a:pt x="58051" y="12052"/>
                  <a:pt x="87959" y="0"/>
                  <a:pt x="125462" y="0"/>
                </a:cubicBezTo>
                <a:cubicBezTo>
                  <a:pt x="162521" y="0"/>
                  <a:pt x="192442" y="11163"/>
                  <a:pt x="215658" y="33934"/>
                </a:cubicBezTo>
                <a:cubicBezTo>
                  <a:pt x="238873" y="56248"/>
                  <a:pt x="250481" y="84378"/>
                  <a:pt x="250481" y="118757"/>
                </a:cubicBezTo>
                <a:cubicBezTo>
                  <a:pt x="250481" y="152692"/>
                  <a:pt x="239318" y="182168"/>
                  <a:pt x="216547" y="206718"/>
                </a:cubicBezTo>
                <a:cubicBezTo>
                  <a:pt x="194220" y="230835"/>
                  <a:pt x="163867" y="243332"/>
                  <a:pt x="125462" y="24333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607F7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035300" y="5486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90850" y="5441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035300" y="3936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990850" y="38925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76400" y="7023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631950" y="6978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609799" y="6251016"/>
            <a:ext cx="763803" cy="763802"/>
          </a:xfrm>
          <a:custGeom>
            <a:avLst/>
            <a:gdLst>
              <a:gd name="connsiteX0" fmla="*/ 713003 w 763803"/>
              <a:gd name="connsiteY0" fmla="*/ 50800 h 763802"/>
              <a:gd name="connsiteX1" fmla="*/ 86728 w 763803"/>
              <a:gd name="connsiteY1" fmla="*/ 677074 h 763802"/>
              <a:gd name="connsiteX2" fmla="*/ 50800 w 763803"/>
              <a:gd name="connsiteY2" fmla="*/ 713003 h 7638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3803" h="763802">
                <a:moveTo>
                  <a:pt x="713003" y="50800"/>
                </a:moveTo>
                <a:lnTo>
                  <a:pt x="86728" y="677074"/>
                </a:lnTo>
                <a:lnTo>
                  <a:pt x="50800" y="713003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412238" y="6737197"/>
            <a:ext cx="475183" cy="475183"/>
          </a:xfrm>
          <a:custGeom>
            <a:avLst/>
            <a:gdLst>
              <a:gd name="connsiteX0" fmla="*/ 144195 w 475183"/>
              <a:gd name="connsiteY0" fmla="*/ 50800 h 475183"/>
              <a:gd name="connsiteX1" fmla="*/ 50800 w 475183"/>
              <a:gd name="connsiteY1" fmla="*/ 424383 h 475183"/>
              <a:gd name="connsiteX2" fmla="*/ 424383 w 475183"/>
              <a:gd name="connsiteY2" fmla="*/ 330987 h 475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183" h="475183">
                <a:moveTo>
                  <a:pt x="144195" y="50800"/>
                </a:moveTo>
                <a:lnTo>
                  <a:pt x="50800" y="424383"/>
                </a:lnTo>
                <a:lnTo>
                  <a:pt x="424383" y="330987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12238" y="6877291"/>
            <a:ext cx="335089" cy="335089"/>
          </a:xfrm>
          <a:custGeom>
            <a:avLst/>
            <a:gdLst>
              <a:gd name="connsiteX0" fmla="*/ 284289 w 335089"/>
              <a:gd name="connsiteY0" fmla="*/ 50800 h 335089"/>
              <a:gd name="connsiteX1" fmla="*/ 50800 w 335089"/>
              <a:gd name="connsiteY1" fmla="*/ 284289 h 335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089" h="335089">
                <a:moveTo>
                  <a:pt x="284289" y="50800"/>
                </a:moveTo>
                <a:lnTo>
                  <a:pt x="50800" y="284289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03600" y="46863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205479" y="50086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03600" y="50086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035300" y="2451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90850" y="2406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03600" y="32004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205479" y="35227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403600" y="35227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255000" y="24765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210550" y="24320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576363" y="278083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576363" y="29636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889500" y="24765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845050" y="24320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214164" y="278718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214164" y="297000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345853" y="569704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4 h 392607"/>
              <a:gd name="connsiteX2" fmla="*/ 26796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2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4"/>
                </a:lnTo>
                <a:lnTo>
                  <a:pt x="26796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339084" y="41461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3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7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7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3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50" y="61023"/>
                  <a:pt x="112966" y="61023"/>
                </a:cubicBezTo>
                <a:cubicBezTo>
                  <a:pt x="98234" y="61023"/>
                  <a:pt x="87071" y="62204"/>
                  <a:pt x="79476" y="64732"/>
                </a:cubicBezTo>
                <a:cubicBezTo>
                  <a:pt x="72034" y="67119"/>
                  <a:pt x="67563" y="69799"/>
                  <a:pt x="66077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49" y="0"/>
                  <a:pt x="189902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3355416" y="2685605"/>
            <a:ext cx="257175" cy="408381"/>
          </a:xfrm>
          <a:custGeom>
            <a:avLst/>
            <a:gdLst>
              <a:gd name="connsiteX0" fmla="*/ 77393 w 257175"/>
              <a:gd name="connsiteY0" fmla="*/ 173088 h 408381"/>
              <a:gd name="connsiteX1" fmla="*/ 140195 w 257175"/>
              <a:gd name="connsiteY1" fmla="*/ 173088 h 408381"/>
              <a:gd name="connsiteX2" fmla="*/ 176809 w 257175"/>
              <a:gd name="connsiteY2" fmla="*/ 107899 h 408381"/>
              <a:gd name="connsiteX3" fmla="*/ 123672 w 257175"/>
              <a:gd name="connsiteY3" fmla="*/ 61010 h 408381"/>
              <a:gd name="connsiteX4" fmla="*/ 91084 w 257175"/>
              <a:gd name="connsiteY4" fmla="*/ 65328 h 408381"/>
              <a:gd name="connsiteX5" fmla="*/ 75755 w 257175"/>
              <a:gd name="connsiteY5" fmla="*/ 74117 h 408381"/>
              <a:gd name="connsiteX6" fmla="*/ 73672 w 257175"/>
              <a:gd name="connsiteY6" fmla="*/ 88404 h 408381"/>
              <a:gd name="connsiteX7" fmla="*/ 73672 w 257175"/>
              <a:gd name="connsiteY7" fmla="*/ 132308 h 408381"/>
              <a:gd name="connsiteX8" fmla="*/ 11607 w 257175"/>
              <a:gd name="connsiteY8" fmla="*/ 127990 h 408381"/>
              <a:gd name="connsiteX9" fmla="*/ 11607 w 257175"/>
              <a:gd name="connsiteY9" fmla="*/ 30505 h 408381"/>
              <a:gd name="connsiteX10" fmla="*/ 132156 w 257175"/>
              <a:gd name="connsiteY10" fmla="*/ 0 h 408381"/>
              <a:gd name="connsiteX11" fmla="*/ 221450 w 257175"/>
              <a:gd name="connsiteY11" fmla="*/ 27089 h 408381"/>
              <a:gd name="connsiteX12" fmla="*/ 251066 w 257175"/>
              <a:gd name="connsiteY12" fmla="*/ 97485 h 408381"/>
              <a:gd name="connsiteX13" fmla="*/ 235889 w 257175"/>
              <a:gd name="connsiteY13" fmla="*/ 155079 h 408381"/>
              <a:gd name="connsiteX14" fmla="*/ 195707 w 257175"/>
              <a:gd name="connsiteY14" fmla="*/ 196900 h 408381"/>
              <a:gd name="connsiteX15" fmla="*/ 257175 w 257175"/>
              <a:gd name="connsiteY15" fmla="*/ 283514 h 408381"/>
              <a:gd name="connsiteX16" fmla="*/ 222351 w 257175"/>
              <a:gd name="connsiteY16" fmla="*/ 374002 h 408381"/>
              <a:gd name="connsiteX17" fmla="*/ 119507 w 257175"/>
              <a:gd name="connsiteY17" fmla="*/ 408381 h 408381"/>
              <a:gd name="connsiteX18" fmla="*/ 52679 w 257175"/>
              <a:gd name="connsiteY18" fmla="*/ 399300 h 408381"/>
              <a:gd name="connsiteX19" fmla="*/ 0 w 257175"/>
              <a:gd name="connsiteY19" fmla="*/ 377875 h 408381"/>
              <a:gd name="connsiteX20" fmla="*/ 21285 w 257175"/>
              <a:gd name="connsiteY20" fmla="*/ 319976 h 408381"/>
              <a:gd name="connsiteX21" fmla="*/ 116979 w 257175"/>
              <a:gd name="connsiteY21" fmla="*/ 346913 h 408381"/>
              <a:gd name="connsiteX22" fmla="*/ 183502 w 257175"/>
              <a:gd name="connsiteY22" fmla="*/ 287680 h 408381"/>
              <a:gd name="connsiteX23" fmla="*/ 163258 w 257175"/>
              <a:gd name="connsiteY23" fmla="*/ 242887 h 408381"/>
              <a:gd name="connsiteX24" fmla="*/ 95097 w 257175"/>
              <a:gd name="connsiteY24" fmla="*/ 228600 h 408381"/>
              <a:gd name="connsiteX25" fmla="*/ 71882 w 257175"/>
              <a:gd name="connsiteY25" fmla="*/ 228600 h 408381"/>
              <a:gd name="connsiteX26" fmla="*/ 77393 w 257175"/>
              <a:gd name="connsiteY26" fmla="*/ 173088 h 40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57175" h="408381">
                <a:moveTo>
                  <a:pt x="77393" y="173088"/>
                </a:moveTo>
                <a:lnTo>
                  <a:pt x="140195" y="173088"/>
                </a:lnTo>
                <a:cubicBezTo>
                  <a:pt x="164604" y="157759"/>
                  <a:pt x="176809" y="136029"/>
                  <a:pt x="176809" y="107899"/>
                </a:cubicBezTo>
                <a:cubicBezTo>
                  <a:pt x="176809" y="76644"/>
                  <a:pt x="159093" y="61010"/>
                  <a:pt x="123672" y="61010"/>
                </a:cubicBezTo>
                <a:cubicBezTo>
                  <a:pt x="110731" y="61010"/>
                  <a:pt x="99860" y="62357"/>
                  <a:pt x="91084" y="65328"/>
                </a:cubicBezTo>
                <a:cubicBezTo>
                  <a:pt x="82448" y="68008"/>
                  <a:pt x="77241" y="70992"/>
                  <a:pt x="75755" y="74117"/>
                </a:cubicBezTo>
                <a:cubicBezTo>
                  <a:pt x="74409" y="77089"/>
                  <a:pt x="73672" y="81851"/>
                  <a:pt x="73672" y="88404"/>
                </a:cubicBezTo>
                <a:lnTo>
                  <a:pt x="73672" y="132308"/>
                </a:lnTo>
                <a:lnTo>
                  <a:pt x="11607" y="127990"/>
                </a:lnTo>
                <a:lnTo>
                  <a:pt x="11607" y="30505"/>
                </a:lnTo>
                <a:cubicBezTo>
                  <a:pt x="52082" y="10261"/>
                  <a:pt x="92265" y="0"/>
                  <a:pt x="132156" y="0"/>
                </a:cubicBezTo>
                <a:cubicBezTo>
                  <a:pt x="172046" y="0"/>
                  <a:pt x="201803" y="8928"/>
                  <a:pt x="221450" y="27089"/>
                </a:cubicBezTo>
                <a:cubicBezTo>
                  <a:pt x="241096" y="45097"/>
                  <a:pt x="251066" y="68605"/>
                  <a:pt x="251066" y="97485"/>
                </a:cubicBezTo>
                <a:cubicBezTo>
                  <a:pt x="251066" y="118617"/>
                  <a:pt x="246011" y="137807"/>
                  <a:pt x="235889" y="155079"/>
                </a:cubicBezTo>
                <a:cubicBezTo>
                  <a:pt x="225768" y="172339"/>
                  <a:pt x="212369" y="186182"/>
                  <a:pt x="195707" y="196900"/>
                </a:cubicBezTo>
                <a:cubicBezTo>
                  <a:pt x="236639" y="209842"/>
                  <a:pt x="257175" y="238721"/>
                  <a:pt x="257175" y="283514"/>
                </a:cubicBezTo>
                <a:cubicBezTo>
                  <a:pt x="257175" y="320725"/>
                  <a:pt x="245567" y="350939"/>
                  <a:pt x="222351" y="374002"/>
                </a:cubicBezTo>
                <a:cubicBezTo>
                  <a:pt x="199275" y="396925"/>
                  <a:pt x="165049" y="408381"/>
                  <a:pt x="119507" y="408381"/>
                </a:cubicBezTo>
                <a:cubicBezTo>
                  <a:pt x="97180" y="408381"/>
                  <a:pt x="74853" y="405409"/>
                  <a:pt x="52679" y="399300"/>
                </a:cubicBezTo>
                <a:cubicBezTo>
                  <a:pt x="30657" y="393204"/>
                  <a:pt x="13093" y="386054"/>
                  <a:pt x="0" y="377875"/>
                </a:cubicBezTo>
                <a:lnTo>
                  <a:pt x="21285" y="319976"/>
                </a:lnTo>
                <a:cubicBezTo>
                  <a:pt x="53428" y="337832"/>
                  <a:pt x="85280" y="346913"/>
                  <a:pt x="116979" y="346913"/>
                </a:cubicBezTo>
                <a:cubicBezTo>
                  <a:pt x="161328" y="346913"/>
                  <a:pt x="183502" y="327266"/>
                  <a:pt x="183502" y="287680"/>
                </a:cubicBezTo>
                <a:cubicBezTo>
                  <a:pt x="183502" y="267436"/>
                  <a:pt x="176809" y="252412"/>
                  <a:pt x="163258" y="242887"/>
                </a:cubicBezTo>
                <a:cubicBezTo>
                  <a:pt x="149872" y="233362"/>
                  <a:pt x="127241" y="228600"/>
                  <a:pt x="95097" y="228600"/>
                </a:cubicBezTo>
                <a:lnTo>
                  <a:pt x="71882" y="228600"/>
                </a:lnTo>
                <a:lnTo>
                  <a:pt x="77393" y="173088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5359400" y="71120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5314950" y="70675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2600" y="2667000"/>
            <a:ext cx="1016000" cy="482600"/>
          </a:xfrm>
          <a:prstGeom prst="rect">
            <a:avLst/>
          </a:prstGeom>
          <a:noFill/>
        </p:spPr>
      </p:pic>
      <p:pic>
        <p:nvPicPr>
          <p:cNvPr id="10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37600" y="2730500"/>
            <a:ext cx="1422400" cy="330200"/>
          </a:xfrm>
          <a:prstGeom prst="rect">
            <a:avLst/>
          </a:prstGeom>
          <a:noFill/>
        </p:spPr>
      </p:pic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95900" y="6299200"/>
            <a:ext cx="6591300" cy="596900"/>
          </a:xfrm>
          <a:prstGeom prst="rect">
            <a:avLst/>
          </a:prstGeom>
          <a:noFill/>
        </p:spPr>
      </p:pic>
      <p:pic>
        <p:nvPicPr>
          <p:cNvPr id="102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32500" y="7302500"/>
            <a:ext cx="1016000" cy="482600"/>
          </a:xfrm>
          <a:prstGeom prst="rect">
            <a:avLst/>
          </a:prstGeom>
          <a:noFill/>
        </p:spPr>
      </p:pic>
      <p:pic>
        <p:nvPicPr>
          <p:cNvPr id="103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77200" y="7213600"/>
            <a:ext cx="2933700" cy="584200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607F7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035300" y="5486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90850" y="5441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035300" y="3936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990850" y="38925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76400" y="7023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631950" y="6978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609799" y="6251016"/>
            <a:ext cx="763803" cy="763802"/>
          </a:xfrm>
          <a:custGeom>
            <a:avLst/>
            <a:gdLst>
              <a:gd name="connsiteX0" fmla="*/ 713003 w 763803"/>
              <a:gd name="connsiteY0" fmla="*/ 50800 h 763802"/>
              <a:gd name="connsiteX1" fmla="*/ 86728 w 763803"/>
              <a:gd name="connsiteY1" fmla="*/ 677074 h 763802"/>
              <a:gd name="connsiteX2" fmla="*/ 50800 w 763803"/>
              <a:gd name="connsiteY2" fmla="*/ 713003 h 7638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63803" h="763802">
                <a:moveTo>
                  <a:pt x="713003" y="50800"/>
                </a:moveTo>
                <a:lnTo>
                  <a:pt x="86728" y="677074"/>
                </a:lnTo>
                <a:lnTo>
                  <a:pt x="50800" y="713003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412238" y="6737197"/>
            <a:ext cx="475183" cy="475183"/>
          </a:xfrm>
          <a:custGeom>
            <a:avLst/>
            <a:gdLst>
              <a:gd name="connsiteX0" fmla="*/ 144195 w 475183"/>
              <a:gd name="connsiteY0" fmla="*/ 50800 h 475183"/>
              <a:gd name="connsiteX1" fmla="*/ 50800 w 475183"/>
              <a:gd name="connsiteY1" fmla="*/ 424383 h 475183"/>
              <a:gd name="connsiteX2" fmla="*/ 424383 w 475183"/>
              <a:gd name="connsiteY2" fmla="*/ 330987 h 475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5183" h="475183">
                <a:moveTo>
                  <a:pt x="144195" y="50800"/>
                </a:moveTo>
                <a:lnTo>
                  <a:pt x="50800" y="424383"/>
                </a:lnTo>
                <a:lnTo>
                  <a:pt x="424383" y="330987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12238" y="6877291"/>
            <a:ext cx="335089" cy="335089"/>
          </a:xfrm>
          <a:custGeom>
            <a:avLst/>
            <a:gdLst>
              <a:gd name="connsiteX0" fmla="*/ 284289 w 335089"/>
              <a:gd name="connsiteY0" fmla="*/ 50800 h 335089"/>
              <a:gd name="connsiteX1" fmla="*/ 50800 w 335089"/>
              <a:gd name="connsiteY1" fmla="*/ 284289 h 335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089" h="335089">
                <a:moveTo>
                  <a:pt x="284289" y="50800"/>
                </a:moveTo>
                <a:lnTo>
                  <a:pt x="50800" y="284289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03600" y="46863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205479" y="50086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03600" y="50086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035300" y="2451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90850" y="2406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03600" y="32004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205479" y="35227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403600" y="35227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889500" y="24765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845050" y="24320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210862" y="278083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210862" y="29636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345853" y="569704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4 h 392607"/>
              <a:gd name="connsiteX2" fmla="*/ 26796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2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4"/>
                </a:lnTo>
                <a:lnTo>
                  <a:pt x="26796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339084" y="41461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3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7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7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3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2" y="83337"/>
                  <a:pt x="149567" y="74409"/>
                </a:cubicBezTo>
                <a:cubicBezTo>
                  <a:pt x="140042" y="65481"/>
                  <a:pt x="127850" y="61023"/>
                  <a:pt x="112966" y="61023"/>
                </a:cubicBezTo>
                <a:cubicBezTo>
                  <a:pt x="98234" y="61023"/>
                  <a:pt x="87071" y="62204"/>
                  <a:pt x="79476" y="64732"/>
                </a:cubicBezTo>
                <a:cubicBezTo>
                  <a:pt x="72034" y="67119"/>
                  <a:pt x="67563" y="69799"/>
                  <a:pt x="66077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49" y="0"/>
                  <a:pt x="189902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3355416" y="2685605"/>
            <a:ext cx="257175" cy="408381"/>
          </a:xfrm>
          <a:custGeom>
            <a:avLst/>
            <a:gdLst>
              <a:gd name="connsiteX0" fmla="*/ 77393 w 257175"/>
              <a:gd name="connsiteY0" fmla="*/ 173088 h 408381"/>
              <a:gd name="connsiteX1" fmla="*/ 140195 w 257175"/>
              <a:gd name="connsiteY1" fmla="*/ 173088 h 408381"/>
              <a:gd name="connsiteX2" fmla="*/ 176809 w 257175"/>
              <a:gd name="connsiteY2" fmla="*/ 107899 h 408381"/>
              <a:gd name="connsiteX3" fmla="*/ 123672 w 257175"/>
              <a:gd name="connsiteY3" fmla="*/ 61010 h 408381"/>
              <a:gd name="connsiteX4" fmla="*/ 91084 w 257175"/>
              <a:gd name="connsiteY4" fmla="*/ 65328 h 408381"/>
              <a:gd name="connsiteX5" fmla="*/ 75755 w 257175"/>
              <a:gd name="connsiteY5" fmla="*/ 74117 h 408381"/>
              <a:gd name="connsiteX6" fmla="*/ 73672 w 257175"/>
              <a:gd name="connsiteY6" fmla="*/ 88404 h 408381"/>
              <a:gd name="connsiteX7" fmla="*/ 73672 w 257175"/>
              <a:gd name="connsiteY7" fmla="*/ 132308 h 408381"/>
              <a:gd name="connsiteX8" fmla="*/ 11607 w 257175"/>
              <a:gd name="connsiteY8" fmla="*/ 127990 h 408381"/>
              <a:gd name="connsiteX9" fmla="*/ 11607 w 257175"/>
              <a:gd name="connsiteY9" fmla="*/ 30505 h 408381"/>
              <a:gd name="connsiteX10" fmla="*/ 132156 w 257175"/>
              <a:gd name="connsiteY10" fmla="*/ 0 h 408381"/>
              <a:gd name="connsiteX11" fmla="*/ 221450 w 257175"/>
              <a:gd name="connsiteY11" fmla="*/ 27089 h 408381"/>
              <a:gd name="connsiteX12" fmla="*/ 251066 w 257175"/>
              <a:gd name="connsiteY12" fmla="*/ 97485 h 408381"/>
              <a:gd name="connsiteX13" fmla="*/ 235889 w 257175"/>
              <a:gd name="connsiteY13" fmla="*/ 155079 h 408381"/>
              <a:gd name="connsiteX14" fmla="*/ 195707 w 257175"/>
              <a:gd name="connsiteY14" fmla="*/ 196900 h 408381"/>
              <a:gd name="connsiteX15" fmla="*/ 257175 w 257175"/>
              <a:gd name="connsiteY15" fmla="*/ 283514 h 408381"/>
              <a:gd name="connsiteX16" fmla="*/ 222351 w 257175"/>
              <a:gd name="connsiteY16" fmla="*/ 374002 h 408381"/>
              <a:gd name="connsiteX17" fmla="*/ 119507 w 257175"/>
              <a:gd name="connsiteY17" fmla="*/ 408381 h 408381"/>
              <a:gd name="connsiteX18" fmla="*/ 52679 w 257175"/>
              <a:gd name="connsiteY18" fmla="*/ 399300 h 408381"/>
              <a:gd name="connsiteX19" fmla="*/ 0 w 257175"/>
              <a:gd name="connsiteY19" fmla="*/ 377875 h 408381"/>
              <a:gd name="connsiteX20" fmla="*/ 21285 w 257175"/>
              <a:gd name="connsiteY20" fmla="*/ 319976 h 408381"/>
              <a:gd name="connsiteX21" fmla="*/ 116979 w 257175"/>
              <a:gd name="connsiteY21" fmla="*/ 346913 h 408381"/>
              <a:gd name="connsiteX22" fmla="*/ 183502 w 257175"/>
              <a:gd name="connsiteY22" fmla="*/ 287680 h 408381"/>
              <a:gd name="connsiteX23" fmla="*/ 163258 w 257175"/>
              <a:gd name="connsiteY23" fmla="*/ 242887 h 408381"/>
              <a:gd name="connsiteX24" fmla="*/ 95097 w 257175"/>
              <a:gd name="connsiteY24" fmla="*/ 228600 h 408381"/>
              <a:gd name="connsiteX25" fmla="*/ 71882 w 257175"/>
              <a:gd name="connsiteY25" fmla="*/ 228600 h 408381"/>
              <a:gd name="connsiteX26" fmla="*/ 77393 w 257175"/>
              <a:gd name="connsiteY26" fmla="*/ 173088 h 40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57175" h="408381">
                <a:moveTo>
                  <a:pt x="77393" y="173088"/>
                </a:moveTo>
                <a:lnTo>
                  <a:pt x="140195" y="173088"/>
                </a:lnTo>
                <a:cubicBezTo>
                  <a:pt x="164604" y="157759"/>
                  <a:pt x="176809" y="136029"/>
                  <a:pt x="176809" y="107899"/>
                </a:cubicBezTo>
                <a:cubicBezTo>
                  <a:pt x="176809" y="76644"/>
                  <a:pt x="159093" y="61010"/>
                  <a:pt x="123672" y="61010"/>
                </a:cubicBezTo>
                <a:cubicBezTo>
                  <a:pt x="110731" y="61010"/>
                  <a:pt x="99860" y="62357"/>
                  <a:pt x="91084" y="65328"/>
                </a:cubicBezTo>
                <a:cubicBezTo>
                  <a:pt x="82448" y="68008"/>
                  <a:pt x="77241" y="70992"/>
                  <a:pt x="75755" y="74117"/>
                </a:cubicBezTo>
                <a:cubicBezTo>
                  <a:pt x="74409" y="77089"/>
                  <a:pt x="73672" y="81851"/>
                  <a:pt x="73672" y="88404"/>
                </a:cubicBezTo>
                <a:lnTo>
                  <a:pt x="73672" y="132308"/>
                </a:lnTo>
                <a:lnTo>
                  <a:pt x="11607" y="127990"/>
                </a:lnTo>
                <a:lnTo>
                  <a:pt x="11607" y="30505"/>
                </a:lnTo>
                <a:cubicBezTo>
                  <a:pt x="52082" y="10261"/>
                  <a:pt x="92265" y="0"/>
                  <a:pt x="132156" y="0"/>
                </a:cubicBezTo>
                <a:cubicBezTo>
                  <a:pt x="172046" y="0"/>
                  <a:pt x="201803" y="8928"/>
                  <a:pt x="221450" y="27089"/>
                </a:cubicBezTo>
                <a:cubicBezTo>
                  <a:pt x="241096" y="45097"/>
                  <a:pt x="251066" y="68605"/>
                  <a:pt x="251066" y="97485"/>
                </a:cubicBezTo>
                <a:cubicBezTo>
                  <a:pt x="251066" y="118617"/>
                  <a:pt x="246011" y="137807"/>
                  <a:pt x="235889" y="155079"/>
                </a:cubicBezTo>
                <a:cubicBezTo>
                  <a:pt x="225768" y="172339"/>
                  <a:pt x="212369" y="186182"/>
                  <a:pt x="195707" y="196900"/>
                </a:cubicBezTo>
                <a:cubicBezTo>
                  <a:pt x="236639" y="209842"/>
                  <a:pt x="257175" y="238721"/>
                  <a:pt x="257175" y="283514"/>
                </a:cubicBezTo>
                <a:cubicBezTo>
                  <a:pt x="257175" y="320725"/>
                  <a:pt x="245567" y="350939"/>
                  <a:pt x="222351" y="374002"/>
                </a:cubicBezTo>
                <a:cubicBezTo>
                  <a:pt x="199275" y="396925"/>
                  <a:pt x="165049" y="408381"/>
                  <a:pt x="119507" y="408381"/>
                </a:cubicBezTo>
                <a:cubicBezTo>
                  <a:pt x="97180" y="408381"/>
                  <a:pt x="74853" y="405409"/>
                  <a:pt x="52679" y="399300"/>
                </a:cubicBezTo>
                <a:cubicBezTo>
                  <a:pt x="30657" y="393204"/>
                  <a:pt x="13093" y="386054"/>
                  <a:pt x="0" y="377875"/>
                </a:cubicBezTo>
                <a:lnTo>
                  <a:pt x="21285" y="319976"/>
                </a:lnTo>
                <a:cubicBezTo>
                  <a:pt x="53428" y="337832"/>
                  <a:pt x="85280" y="346913"/>
                  <a:pt x="116979" y="346913"/>
                </a:cubicBezTo>
                <a:cubicBezTo>
                  <a:pt x="161328" y="346913"/>
                  <a:pt x="183502" y="327266"/>
                  <a:pt x="183502" y="287680"/>
                </a:cubicBezTo>
                <a:cubicBezTo>
                  <a:pt x="183502" y="267436"/>
                  <a:pt x="176809" y="252412"/>
                  <a:pt x="163258" y="242887"/>
                </a:cubicBezTo>
                <a:cubicBezTo>
                  <a:pt x="149872" y="233362"/>
                  <a:pt x="127241" y="228600"/>
                  <a:pt x="95097" y="228600"/>
                </a:cubicBezTo>
                <a:lnTo>
                  <a:pt x="71882" y="228600"/>
                </a:lnTo>
                <a:lnTo>
                  <a:pt x="77393" y="173088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525422" y="6280543"/>
            <a:ext cx="1045362" cy="1071562"/>
          </a:xfrm>
          <a:custGeom>
            <a:avLst/>
            <a:gdLst>
              <a:gd name="connsiteX0" fmla="*/ 1045362 w 1045362"/>
              <a:gd name="connsiteY0" fmla="*/ 900112 h 1071562"/>
              <a:gd name="connsiteX1" fmla="*/ 998334 w 1045362"/>
              <a:gd name="connsiteY1" fmla="*/ 965009 h 1071562"/>
              <a:gd name="connsiteX2" fmla="*/ 939393 w 1045362"/>
              <a:gd name="connsiteY2" fmla="*/ 1020368 h 1071562"/>
              <a:gd name="connsiteX3" fmla="*/ 770331 w 1045362"/>
              <a:gd name="connsiteY3" fmla="*/ 1071562 h 1071562"/>
              <a:gd name="connsiteX4" fmla="*/ 633412 w 1045362"/>
              <a:gd name="connsiteY4" fmla="*/ 1034656 h 1071562"/>
              <a:gd name="connsiteX5" fmla="*/ 539343 w 1045362"/>
              <a:gd name="connsiteY5" fmla="*/ 931074 h 1071562"/>
              <a:gd name="connsiteX6" fmla="*/ 525056 w 1045362"/>
              <a:gd name="connsiteY6" fmla="*/ 898918 h 1071562"/>
              <a:gd name="connsiteX7" fmla="*/ 510768 w 1045362"/>
              <a:gd name="connsiteY7" fmla="*/ 864399 h 1071562"/>
              <a:gd name="connsiteX8" fmla="*/ 495300 w 1045362"/>
              <a:gd name="connsiteY8" fmla="*/ 825703 h 1071562"/>
              <a:gd name="connsiteX9" fmla="*/ 478625 w 1045362"/>
              <a:gd name="connsiteY9" fmla="*/ 789381 h 1071562"/>
              <a:gd name="connsiteX10" fmla="*/ 435762 w 1045362"/>
              <a:gd name="connsiteY10" fmla="*/ 736409 h 1071562"/>
              <a:gd name="connsiteX11" fmla="*/ 370281 w 1045362"/>
              <a:gd name="connsiteY11" fmla="*/ 726287 h 1071562"/>
              <a:gd name="connsiteX12" fmla="*/ 306578 w 1045362"/>
              <a:gd name="connsiteY12" fmla="*/ 757237 h 1071562"/>
              <a:gd name="connsiteX13" fmla="*/ 256578 w 1045362"/>
              <a:gd name="connsiteY13" fmla="*/ 810221 h 1071562"/>
              <a:gd name="connsiteX14" fmla="*/ 219075 w 1045362"/>
              <a:gd name="connsiteY14" fmla="*/ 876300 h 1071562"/>
              <a:gd name="connsiteX15" fmla="*/ 191681 w 1045362"/>
              <a:gd name="connsiteY15" fmla="*/ 944168 h 1071562"/>
              <a:gd name="connsiteX16" fmla="*/ 151206 w 1045362"/>
              <a:gd name="connsiteY16" fmla="*/ 1057275 h 1071562"/>
              <a:gd name="connsiteX17" fmla="*/ 138696 w 1045362"/>
              <a:gd name="connsiteY17" fmla="*/ 1070368 h 1071562"/>
              <a:gd name="connsiteX18" fmla="*/ 120243 w 1045362"/>
              <a:gd name="connsiteY18" fmla="*/ 1071562 h 1071562"/>
              <a:gd name="connsiteX19" fmla="*/ 13093 w 1045362"/>
              <a:gd name="connsiteY19" fmla="*/ 1037031 h 1071562"/>
              <a:gd name="connsiteX20" fmla="*/ 0 w 1045362"/>
              <a:gd name="connsiteY20" fmla="*/ 1008456 h 1071562"/>
              <a:gd name="connsiteX21" fmla="*/ 177990 w 1045362"/>
              <a:gd name="connsiteY21" fmla="*/ 529234 h 1071562"/>
              <a:gd name="connsiteX22" fmla="*/ 383375 w 1045362"/>
              <a:gd name="connsiteY22" fmla="*/ 60718 h 1071562"/>
              <a:gd name="connsiteX23" fmla="*/ 407187 w 1045362"/>
              <a:gd name="connsiteY23" fmla="*/ 13093 h 1071562"/>
              <a:gd name="connsiteX24" fmla="*/ 408381 w 1045362"/>
              <a:gd name="connsiteY24" fmla="*/ 10718 h 1071562"/>
              <a:gd name="connsiteX25" fmla="*/ 438150 w 1045362"/>
              <a:gd name="connsiteY25" fmla="*/ 0 h 1071562"/>
              <a:gd name="connsiteX26" fmla="*/ 540537 w 1045362"/>
              <a:gd name="connsiteY26" fmla="*/ 46431 h 1071562"/>
              <a:gd name="connsiteX27" fmla="*/ 554228 w 1045362"/>
              <a:gd name="connsiteY27" fmla="*/ 58343 h 1071562"/>
              <a:gd name="connsiteX28" fmla="*/ 552450 w 1045362"/>
              <a:gd name="connsiteY28" fmla="*/ 76200 h 1071562"/>
              <a:gd name="connsiteX29" fmla="*/ 427431 w 1045362"/>
              <a:gd name="connsiteY29" fmla="*/ 342900 h 1071562"/>
              <a:gd name="connsiteX30" fmla="*/ 313131 w 1045362"/>
              <a:gd name="connsiteY30" fmla="*/ 613168 h 1071562"/>
              <a:gd name="connsiteX31" fmla="*/ 355993 w 1045362"/>
              <a:gd name="connsiteY31" fmla="*/ 595312 h 1071562"/>
              <a:gd name="connsiteX32" fmla="*/ 403618 w 1045362"/>
              <a:gd name="connsiteY32" fmla="*/ 586981 h 1071562"/>
              <a:gd name="connsiteX33" fmla="*/ 501840 w 1045362"/>
              <a:gd name="connsiteY33" fmla="*/ 604240 h 1071562"/>
              <a:gd name="connsiteX34" fmla="*/ 581025 w 1045362"/>
              <a:gd name="connsiteY34" fmla="*/ 661987 h 1071562"/>
              <a:gd name="connsiteX35" fmla="*/ 611975 w 1045362"/>
              <a:gd name="connsiteY35" fmla="*/ 705446 h 1071562"/>
              <a:gd name="connsiteX36" fmla="*/ 633412 w 1045362"/>
              <a:gd name="connsiteY36" fmla="*/ 753668 h 1071562"/>
              <a:gd name="connsiteX37" fmla="*/ 651865 w 1045362"/>
              <a:gd name="connsiteY37" fmla="*/ 798906 h 1071562"/>
              <a:gd name="connsiteX38" fmla="*/ 671512 w 1045362"/>
              <a:gd name="connsiteY38" fmla="*/ 846531 h 1071562"/>
              <a:gd name="connsiteX39" fmla="*/ 720318 w 1045362"/>
              <a:gd name="connsiteY39" fmla="*/ 903681 h 1071562"/>
              <a:gd name="connsiteX40" fmla="*/ 791756 w 1045362"/>
              <a:gd name="connsiteY40" fmla="*/ 917968 h 1071562"/>
              <a:gd name="connsiteX41" fmla="*/ 861415 w 1045362"/>
              <a:gd name="connsiteY41" fmla="*/ 882256 h 1071562"/>
              <a:gd name="connsiteX42" fmla="*/ 913206 w 1045362"/>
              <a:gd name="connsiteY42" fmla="*/ 816774 h 1071562"/>
              <a:gd name="connsiteX43" fmla="*/ 945350 w 1045362"/>
              <a:gd name="connsiteY43" fmla="*/ 810818 h 1071562"/>
              <a:gd name="connsiteX44" fmla="*/ 1039406 w 1045362"/>
              <a:gd name="connsiteY44" fmla="*/ 870343 h 1071562"/>
              <a:gd name="connsiteX45" fmla="*/ 1045362 w 1045362"/>
              <a:gd name="connsiteY45" fmla="*/ 900112 h 10715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</a:cxnLst>
            <a:rect l="l" t="t" r="r" b="b"/>
            <a:pathLst>
              <a:path w="1045362" h="1071562">
                <a:moveTo>
                  <a:pt x="1045362" y="900112"/>
                </a:moveTo>
                <a:cubicBezTo>
                  <a:pt x="1030478" y="922146"/>
                  <a:pt x="1014704" y="943876"/>
                  <a:pt x="998334" y="965009"/>
                </a:cubicBezTo>
                <a:cubicBezTo>
                  <a:pt x="982256" y="985837"/>
                  <a:pt x="962609" y="1004290"/>
                  <a:pt x="939393" y="1020368"/>
                </a:cubicBezTo>
                <a:cubicBezTo>
                  <a:pt x="889393" y="1054303"/>
                  <a:pt x="833132" y="1071562"/>
                  <a:pt x="770331" y="1071562"/>
                </a:cubicBezTo>
                <a:cubicBezTo>
                  <a:pt x="721220" y="1072159"/>
                  <a:pt x="675678" y="1060259"/>
                  <a:pt x="633412" y="1034656"/>
                </a:cubicBezTo>
                <a:cubicBezTo>
                  <a:pt x="591439" y="1009357"/>
                  <a:pt x="560184" y="974826"/>
                  <a:pt x="539343" y="931074"/>
                </a:cubicBezTo>
                <a:lnTo>
                  <a:pt x="525056" y="898918"/>
                </a:lnTo>
                <a:lnTo>
                  <a:pt x="510768" y="864399"/>
                </a:lnTo>
                <a:cubicBezTo>
                  <a:pt x="505409" y="851001"/>
                  <a:pt x="500062" y="838200"/>
                  <a:pt x="495300" y="825703"/>
                </a:cubicBezTo>
                <a:cubicBezTo>
                  <a:pt x="490537" y="813498"/>
                  <a:pt x="485178" y="801293"/>
                  <a:pt x="478625" y="789381"/>
                </a:cubicBezTo>
                <a:cubicBezTo>
                  <a:pt x="466725" y="767359"/>
                  <a:pt x="452437" y="749503"/>
                  <a:pt x="435762" y="736409"/>
                </a:cubicBezTo>
                <a:cubicBezTo>
                  <a:pt x="419100" y="723303"/>
                  <a:pt x="397370" y="719734"/>
                  <a:pt x="370281" y="726287"/>
                </a:cubicBezTo>
                <a:cubicBezTo>
                  <a:pt x="346468" y="731646"/>
                  <a:pt x="325335" y="742060"/>
                  <a:pt x="306578" y="757237"/>
                </a:cubicBezTo>
                <a:cubicBezTo>
                  <a:pt x="288125" y="772121"/>
                  <a:pt x="271462" y="789978"/>
                  <a:pt x="256578" y="810221"/>
                </a:cubicBezTo>
                <a:cubicBezTo>
                  <a:pt x="241986" y="830465"/>
                  <a:pt x="229489" y="852487"/>
                  <a:pt x="219075" y="876300"/>
                </a:cubicBezTo>
                <a:cubicBezTo>
                  <a:pt x="208953" y="900112"/>
                  <a:pt x="199720" y="922731"/>
                  <a:pt x="191681" y="944168"/>
                </a:cubicBezTo>
                <a:lnTo>
                  <a:pt x="151206" y="1057275"/>
                </a:lnTo>
                <a:cubicBezTo>
                  <a:pt x="148818" y="1063523"/>
                  <a:pt x="144653" y="1067993"/>
                  <a:pt x="138696" y="1070368"/>
                </a:cubicBezTo>
                <a:cubicBezTo>
                  <a:pt x="132753" y="1072756"/>
                  <a:pt x="126796" y="1073353"/>
                  <a:pt x="120243" y="1071562"/>
                </a:cubicBezTo>
                <a:lnTo>
                  <a:pt x="13093" y="1037031"/>
                </a:lnTo>
                <a:cubicBezTo>
                  <a:pt x="584" y="1031684"/>
                  <a:pt x="-4178" y="1022159"/>
                  <a:pt x="0" y="1008456"/>
                </a:cubicBezTo>
                <a:cubicBezTo>
                  <a:pt x="57150" y="846531"/>
                  <a:pt x="116382" y="686993"/>
                  <a:pt x="177990" y="529234"/>
                </a:cubicBezTo>
                <a:cubicBezTo>
                  <a:pt x="239306" y="371779"/>
                  <a:pt x="307771" y="215506"/>
                  <a:pt x="383375" y="60718"/>
                </a:cubicBezTo>
                <a:lnTo>
                  <a:pt x="407187" y="13093"/>
                </a:lnTo>
                <a:cubicBezTo>
                  <a:pt x="407187" y="11607"/>
                  <a:pt x="407479" y="10718"/>
                  <a:pt x="408381" y="10718"/>
                </a:cubicBezTo>
                <a:cubicBezTo>
                  <a:pt x="416115" y="-1778"/>
                  <a:pt x="426237" y="-5651"/>
                  <a:pt x="438150" y="0"/>
                </a:cubicBezTo>
                <a:lnTo>
                  <a:pt x="540537" y="46431"/>
                </a:lnTo>
                <a:cubicBezTo>
                  <a:pt x="547687" y="48818"/>
                  <a:pt x="552145" y="52692"/>
                  <a:pt x="554228" y="58343"/>
                </a:cubicBezTo>
                <a:cubicBezTo>
                  <a:pt x="556018" y="63703"/>
                  <a:pt x="555714" y="69659"/>
                  <a:pt x="552450" y="76200"/>
                </a:cubicBezTo>
                <a:cubicBezTo>
                  <a:pt x="508089" y="164909"/>
                  <a:pt x="466420" y="253898"/>
                  <a:pt x="427431" y="342900"/>
                </a:cubicBezTo>
                <a:cubicBezTo>
                  <a:pt x="388734" y="431609"/>
                  <a:pt x="350634" y="521792"/>
                  <a:pt x="313131" y="613168"/>
                </a:cubicBezTo>
                <a:cubicBezTo>
                  <a:pt x="326517" y="606031"/>
                  <a:pt x="340804" y="600075"/>
                  <a:pt x="355993" y="595312"/>
                </a:cubicBezTo>
                <a:cubicBezTo>
                  <a:pt x="370878" y="590550"/>
                  <a:pt x="386943" y="587870"/>
                  <a:pt x="403618" y="586981"/>
                </a:cubicBezTo>
                <a:cubicBezTo>
                  <a:pt x="438442" y="585495"/>
                  <a:pt x="471182" y="591146"/>
                  <a:pt x="501840" y="604240"/>
                </a:cubicBezTo>
                <a:cubicBezTo>
                  <a:pt x="532206" y="617346"/>
                  <a:pt x="558698" y="636396"/>
                  <a:pt x="581025" y="661987"/>
                </a:cubicBezTo>
                <a:cubicBezTo>
                  <a:pt x="593521" y="675385"/>
                  <a:pt x="603936" y="689965"/>
                  <a:pt x="611975" y="705446"/>
                </a:cubicBezTo>
                <a:cubicBezTo>
                  <a:pt x="619709" y="720928"/>
                  <a:pt x="626859" y="736993"/>
                  <a:pt x="633412" y="753668"/>
                </a:cubicBezTo>
                <a:cubicBezTo>
                  <a:pt x="639660" y="767956"/>
                  <a:pt x="645909" y="782840"/>
                  <a:pt x="651865" y="798906"/>
                </a:cubicBezTo>
                <a:cubicBezTo>
                  <a:pt x="657809" y="814692"/>
                  <a:pt x="664362" y="830465"/>
                  <a:pt x="671512" y="846531"/>
                </a:cubicBezTo>
                <a:cubicBezTo>
                  <a:pt x="681621" y="870940"/>
                  <a:pt x="697992" y="889990"/>
                  <a:pt x="720318" y="903681"/>
                </a:cubicBezTo>
                <a:cubicBezTo>
                  <a:pt x="742353" y="917079"/>
                  <a:pt x="766165" y="922146"/>
                  <a:pt x="791756" y="917968"/>
                </a:cubicBezTo>
                <a:cubicBezTo>
                  <a:pt x="820331" y="913206"/>
                  <a:pt x="843546" y="901306"/>
                  <a:pt x="861415" y="882256"/>
                </a:cubicBezTo>
                <a:cubicBezTo>
                  <a:pt x="879271" y="863206"/>
                  <a:pt x="896531" y="841476"/>
                  <a:pt x="913206" y="816774"/>
                </a:cubicBezTo>
                <a:cubicBezTo>
                  <a:pt x="920940" y="804265"/>
                  <a:pt x="931659" y="801890"/>
                  <a:pt x="945350" y="810818"/>
                </a:cubicBezTo>
                <a:lnTo>
                  <a:pt x="1039406" y="870343"/>
                </a:lnTo>
                <a:cubicBezTo>
                  <a:pt x="1051915" y="878090"/>
                  <a:pt x="1054290" y="888212"/>
                  <a:pt x="1045362" y="90011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8472" y="7087793"/>
            <a:ext cx="179781" cy="170256"/>
          </a:xfrm>
          <a:custGeom>
            <a:avLst/>
            <a:gdLst>
              <a:gd name="connsiteX0" fmla="*/ 0 w 179781"/>
              <a:gd name="connsiteY0" fmla="*/ 17856 h 170256"/>
              <a:gd name="connsiteX1" fmla="*/ 19050 w 179781"/>
              <a:gd name="connsiteY1" fmla="*/ 0 h 170256"/>
              <a:gd name="connsiteX2" fmla="*/ 160731 w 179781"/>
              <a:gd name="connsiteY2" fmla="*/ 0 h 170256"/>
              <a:gd name="connsiteX3" fmla="*/ 179781 w 179781"/>
              <a:gd name="connsiteY3" fmla="*/ 17856 h 170256"/>
              <a:gd name="connsiteX4" fmla="*/ 179781 w 179781"/>
              <a:gd name="connsiteY4" fmla="*/ 152400 h 170256"/>
              <a:gd name="connsiteX5" fmla="*/ 160731 w 179781"/>
              <a:gd name="connsiteY5" fmla="*/ 170256 h 170256"/>
              <a:gd name="connsiteX6" fmla="*/ 19050 w 179781"/>
              <a:gd name="connsiteY6" fmla="*/ 170256 h 170256"/>
              <a:gd name="connsiteX7" fmla="*/ 0 w 179781"/>
              <a:gd name="connsiteY7" fmla="*/ 152400 h 170256"/>
              <a:gd name="connsiteX8" fmla="*/ 0 w 179781"/>
              <a:gd name="connsiteY8" fmla="*/ 17856 h 170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9781" h="170256">
                <a:moveTo>
                  <a:pt x="0" y="17856"/>
                </a:moveTo>
                <a:cubicBezTo>
                  <a:pt x="0" y="5943"/>
                  <a:pt x="6248" y="0"/>
                  <a:pt x="19050" y="0"/>
                </a:cubicBezTo>
                <a:lnTo>
                  <a:pt x="160731" y="0"/>
                </a:lnTo>
                <a:cubicBezTo>
                  <a:pt x="173240" y="0"/>
                  <a:pt x="179781" y="5943"/>
                  <a:pt x="179781" y="17856"/>
                </a:cubicBezTo>
                <a:lnTo>
                  <a:pt x="179781" y="152400"/>
                </a:lnTo>
                <a:cubicBezTo>
                  <a:pt x="179781" y="164300"/>
                  <a:pt x="173532" y="170256"/>
                  <a:pt x="160731" y="170256"/>
                </a:cubicBezTo>
                <a:lnTo>
                  <a:pt x="19050" y="170256"/>
                </a:lnTo>
                <a:cubicBezTo>
                  <a:pt x="6553" y="170256"/>
                  <a:pt x="0" y="164300"/>
                  <a:pt x="0" y="152400"/>
                </a:cubicBezTo>
                <a:lnTo>
                  <a:pt x="0" y="1785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932735" y="6355550"/>
            <a:ext cx="666750" cy="631037"/>
          </a:xfrm>
          <a:custGeom>
            <a:avLst/>
            <a:gdLst>
              <a:gd name="connsiteX0" fmla="*/ 0 w 666750"/>
              <a:gd name="connsiteY0" fmla="*/ 61912 h 631037"/>
              <a:gd name="connsiteX1" fmla="*/ 1193 w 666750"/>
              <a:gd name="connsiteY1" fmla="*/ 48818 h 631037"/>
              <a:gd name="connsiteX2" fmla="*/ 13093 w 666750"/>
              <a:gd name="connsiteY2" fmla="*/ 40487 h 631037"/>
              <a:gd name="connsiteX3" fmla="*/ 332181 w 666750"/>
              <a:gd name="connsiteY3" fmla="*/ 0 h 631037"/>
              <a:gd name="connsiteX4" fmla="*/ 578649 w 666750"/>
              <a:gd name="connsiteY4" fmla="*/ 57150 h 631037"/>
              <a:gd name="connsiteX5" fmla="*/ 666750 w 666750"/>
              <a:gd name="connsiteY5" fmla="*/ 210743 h 631037"/>
              <a:gd name="connsiteX6" fmla="*/ 653656 w 666750"/>
              <a:gd name="connsiteY6" fmla="*/ 289331 h 631037"/>
              <a:gd name="connsiteX7" fmla="*/ 615556 w 666750"/>
              <a:gd name="connsiteY7" fmla="*/ 351243 h 631037"/>
              <a:gd name="connsiteX8" fmla="*/ 588759 w 666750"/>
              <a:gd name="connsiteY8" fmla="*/ 375653 h 631037"/>
              <a:gd name="connsiteX9" fmla="*/ 566737 w 666750"/>
              <a:gd name="connsiteY9" fmla="*/ 395287 h 631037"/>
              <a:gd name="connsiteX10" fmla="*/ 541134 w 666750"/>
              <a:gd name="connsiteY10" fmla="*/ 413753 h 631037"/>
              <a:gd name="connsiteX11" fmla="*/ 504825 w 666750"/>
              <a:gd name="connsiteY11" fmla="*/ 436968 h 631037"/>
              <a:gd name="connsiteX12" fmla="*/ 450062 w 666750"/>
              <a:gd name="connsiteY12" fmla="*/ 473874 h 631037"/>
              <a:gd name="connsiteX13" fmla="*/ 430415 w 666750"/>
              <a:gd name="connsiteY13" fmla="*/ 489356 h 631037"/>
              <a:gd name="connsiteX14" fmla="*/ 407199 w 666750"/>
              <a:gd name="connsiteY14" fmla="*/ 510781 h 631037"/>
              <a:gd name="connsiteX15" fmla="*/ 370281 w 666750"/>
              <a:gd name="connsiteY15" fmla="*/ 564362 h 631037"/>
              <a:gd name="connsiteX16" fmla="*/ 363143 w 666750"/>
              <a:gd name="connsiteY16" fmla="*/ 588174 h 631037"/>
              <a:gd name="connsiteX17" fmla="*/ 358381 w 666750"/>
              <a:gd name="connsiteY17" fmla="*/ 613181 h 631037"/>
              <a:gd name="connsiteX18" fmla="*/ 339331 w 666750"/>
              <a:gd name="connsiteY18" fmla="*/ 631037 h 631037"/>
              <a:gd name="connsiteX19" fmla="*/ 214312 w 666750"/>
              <a:gd name="connsiteY19" fmla="*/ 631037 h 631037"/>
              <a:gd name="connsiteX20" fmla="*/ 200025 w 666750"/>
              <a:gd name="connsiteY20" fmla="*/ 625081 h 631037"/>
              <a:gd name="connsiteX21" fmla="*/ 195262 w 666750"/>
              <a:gd name="connsiteY21" fmla="*/ 610793 h 631037"/>
              <a:gd name="connsiteX22" fmla="*/ 207174 w 666750"/>
              <a:gd name="connsiteY22" fmla="*/ 553643 h 631037"/>
              <a:gd name="connsiteX23" fmla="*/ 232168 w 666750"/>
              <a:gd name="connsiteY23" fmla="*/ 494118 h 631037"/>
              <a:gd name="connsiteX24" fmla="*/ 250621 w 666750"/>
              <a:gd name="connsiteY24" fmla="*/ 469709 h 631037"/>
              <a:gd name="connsiteX25" fmla="*/ 275031 w 666750"/>
              <a:gd name="connsiteY25" fmla="*/ 444106 h 631037"/>
              <a:gd name="connsiteX26" fmla="*/ 321474 w 666750"/>
              <a:gd name="connsiteY26" fmla="*/ 404812 h 631037"/>
              <a:gd name="connsiteX27" fmla="*/ 342303 w 666750"/>
              <a:gd name="connsiteY27" fmla="*/ 390525 h 631037"/>
              <a:gd name="connsiteX28" fmla="*/ 371475 w 666750"/>
              <a:gd name="connsiteY28" fmla="*/ 371475 h 631037"/>
              <a:gd name="connsiteX29" fmla="*/ 406603 w 666750"/>
              <a:gd name="connsiteY29" fmla="*/ 347078 h 631037"/>
              <a:gd name="connsiteX30" fmla="*/ 431012 w 666750"/>
              <a:gd name="connsiteY30" fmla="*/ 329806 h 631037"/>
              <a:gd name="connsiteX31" fmla="*/ 469112 w 666750"/>
              <a:gd name="connsiteY31" fmla="*/ 288137 h 631037"/>
              <a:gd name="connsiteX32" fmla="*/ 486968 w 666750"/>
              <a:gd name="connsiteY32" fmla="*/ 232181 h 631037"/>
              <a:gd name="connsiteX33" fmla="*/ 308368 w 666750"/>
              <a:gd name="connsiteY33" fmla="*/ 138112 h 631037"/>
              <a:gd name="connsiteX34" fmla="*/ 183362 w 666750"/>
              <a:gd name="connsiteY34" fmla="*/ 147053 h 631037"/>
              <a:gd name="connsiteX35" fmla="*/ 45249 w 666750"/>
              <a:gd name="connsiteY35" fmla="*/ 177406 h 631037"/>
              <a:gd name="connsiteX36" fmla="*/ 30365 w 666750"/>
              <a:gd name="connsiteY36" fmla="*/ 176212 h 631037"/>
              <a:gd name="connsiteX37" fmla="*/ 21437 w 666750"/>
              <a:gd name="connsiteY37" fmla="*/ 163118 h 631037"/>
              <a:gd name="connsiteX38" fmla="*/ 0 w 666750"/>
              <a:gd name="connsiteY38" fmla="*/ 61912 h 6310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</a:cxnLst>
            <a:rect l="l" t="t" r="r" b="b"/>
            <a:pathLst>
              <a:path w="666750" h="631037">
                <a:moveTo>
                  <a:pt x="0" y="61912"/>
                </a:moveTo>
                <a:cubicBezTo>
                  <a:pt x="-2375" y="57150"/>
                  <a:pt x="-2082" y="52984"/>
                  <a:pt x="1193" y="48818"/>
                </a:cubicBezTo>
                <a:cubicBezTo>
                  <a:pt x="4165" y="44957"/>
                  <a:pt x="8331" y="42278"/>
                  <a:pt x="13093" y="40487"/>
                </a:cubicBezTo>
                <a:cubicBezTo>
                  <a:pt x="120256" y="13703"/>
                  <a:pt x="226517" y="0"/>
                  <a:pt x="332181" y="0"/>
                </a:cubicBezTo>
                <a:cubicBezTo>
                  <a:pt x="436956" y="0"/>
                  <a:pt x="519112" y="19050"/>
                  <a:pt x="578649" y="57150"/>
                </a:cubicBezTo>
                <a:cubicBezTo>
                  <a:pt x="637285" y="96748"/>
                  <a:pt x="666750" y="147942"/>
                  <a:pt x="666750" y="210743"/>
                </a:cubicBezTo>
                <a:cubicBezTo>
                  <a:pt x="666750" y="240804"/>
                  <a:pt x="662584" y="267004"/>
                  <a:pt x="653656" y="289331"/>
                </a:cubicBezTo>
                <a:cubicBezTo>
                  <a:pt x="645020" y="313740"/>
                  <a:pt x="632218" y="334568"/>
                  <a:pt x="615556" y="351243"/>
                </a:cubicBezTo>
                <a:cubicBezTo>
                  <a:pt x="606031" y="359867"/>
                  <a:pt x="597103" y="367906"/>
                  <a:pt x="588759" y="375653"/>
                </a:cubicBezTo>
                <a:cubicBezTo>
                  <a:pt x="580428" y="383095"/>
                  <a:pt x="573290" y="389635"/>
                  <a:pt x="566737" y="395287"/>
                </a:cubicBezTo>
                <a:cubicBezTo>
                  <a:pt x="559599" y="400646"/>
                  <a:pt x="551256" y="406907"/>
                  <a:pt x="541134" y="413753"/>
                </a:cubicBezTo>
                <a:cubicBezTo>
                  <a:pt x="531317" y="420293"/>
                  <a:pt x="519112" y="428040"/>
                  <a:pt x="504825" y="436968"/>
                </a:cubicBezTo>
                <a:cubicBezTo>
                  <a:pt x="479526" y="452742"/>
                  <a:pt x="461365" y="464946"/>
                  <a:pt x="450062" y="473874"/>
                </a:cubicBezTo>
                <a:cubicBezTo>
                  <a:pt x="443801" y="477748"/>
                  <a:pt x="437260" y="482803"/>
                  <a:pt x="430415" y="489356"/>
                </a:cubicBezTo>
                <a:cubicBezTo>
                  <a:pt x="423862" y="495604"/>
                  <a:pt x="416128" y="502742"/>
                  <a:pt x="407199" y="510781"/>
                </a:cubicBezTo>
                <a:cubicBezTo>
                  <a:pt x="389928" y="528053"/>
                  <a:pt x="377431" y="545909"/>
                  <a:pt x="370281" y="564362"/>
                </a:cubicBezTo>
                <a:cubicBezTo>
                  <a:pt x="367309" y="572096"/>
                  <a:pt x="364921" y="580135"/>
                  <a:pt x="363143" y="588174"/>
                </a:cubicBezTo>
                <a:cubicBezTo>
                  <a:pt x="361657" y="595909"/>
                  <a:pt x="360159" y="604253"/>
                  <a:pt x="358381" y="613181"/>
                </a:cubicBezTo>
                <a:cubicBezTo>
                  <a:pt x="356895" y="625081"/>
                  <a:pt x="350634" y="631037"/>
                  <a:pt x="339331" y="631037"/>
                </a:cubicBezTo>
                <a:lnTo>
                  <a:pt x="214312" y="631037"/>
                </a:lnTo>
                <a:cubicBezTo>
                  <a:pt x="208953" y="631037"/>
                  <a:pt x="204190" y="629246"/>
                  <a:pt x="200025" y="625081"/>
                </a:cubicBezTo>
                <a:cubicBezTo>
                  <a:pt x="196151" y="621220"/>
                  <a:pt x="194373" y="616457"/>
                  <a:pt x="195262" y="610793"/>
                </a:cubicBezTo>
                <a:cubicBezTo>
                  <a:pt x="196748" y="591146"/>
                  <a:pt x="200621" y="572096"/>
                  <a:pt x="207174" y="553643"/>
                </a:cubicBezTo>
                <a:cubicBezTo>
                  <a:pt x="214909" y="528345"/>
                  <a:pt x="223240" y="508406"/>
                  <a:pt x="232168" y="494118"/>
                </a:cubicBezTo>
                <a:cubicBezTo>
                  <a:pt x="236931" y="486371"/>
                  <a:pt x="242887" y="478040"/>
                  <a:pt x="250621" y="469709"/>
                </a:cubicBezTo>
                <a:cubicBezTo>
                  <a:pt x="258064" y="461378"/>
                  <a:pt x="266103" y="453034"/>
                  <a:pt x="275031" y="444106"/>
                </a:cubicBezTo>
                <a:cubicBezTo>
                  <a:pt x="293192" y="425957"/>
                  <a:pt x="308673" y="412851"/>
                  <a:pt x="321474" y="404812"/>
                </a:cubicBezTo>
                <a:cubicBezTo>
                  <a:pt x="326821" y="400951"/>
                  <a:pt x="333971" y="396188"/>
                  <a:pt x="342303" y="390525"/>
                </a:cubicBezTo>
                <a:cubicBezTo>
                  <a:pt x="350634" y="385178"/>
                  <a:pt x="360159" y="378624"/>
                  <a:pt x="371475" y="371475"/>
                </a:cubicBezTo>
                <a:cubicBezTo>
                  <a:pt x="384873" y="361950"/>
                  <a:pt x="396481" y="353923"/>
                  <a:pt x="406603" y="347078"/>
                </a:cubicBezTo>
                <a:cubicBezTo>
                  <a:pt x="416420" y="340524"/>
                  <a:pt x="424459" y="334568"/>
                  <a:pt x="431012" y="329806"/>
                </a:cubicBezTo>
                <a:cubicBezTo>
                  <a:pt x="442912" y="319684"/>
                  <a:pt x="455409" y="305701"/>
                  <a:pt x="469112" y="288137"/>
                </a:cubicBezTo>
                <a:cubicBezTo>
                  <a:pt x="481012" y="269976"/>
                  <a:pt x="486968" y="251231"/>
                  <a:pt x="486968" y="232181"/>
                </a:cubicBezTo>
                <a:cubicBezTo>
                  <a:pt x="486968" y="169671"/>
                  <a:pt x="427431" y="138112"/>
                  <a:pt x="308368" y="138112"/>
                </a:cubicBezTo>
                <a:cubicBezTo>
                  <a:pt x="267893" y="138112"/>
                  <a:pt x="226224" y="141096"/>
                  <a:pt x="183362" y="147053"/>
                </a:cubicBezTo>
                <a:cubicBezTo>
                  <a:pt x="140499" y="152996"/>
                  <a:pt x="94653" y="163118"/>
                  <a:pt x="45249" y="177406"/>
                </a:cubicBezTo>
                <a:cubicBezTo>
                  <a:pt x="39890" y="178892"/>
                  <a:pt x="34823" y="178599"/>
                  <a:pt x="30365" y="176212"/>
                </a:cubicBezTo>
                <a:cubicBezTo>
                  <a:pt x="26199" y="173837"/>
                  <a:pt x="23215" y="169671"/>
                  <a:pt x="21437" y="163118"/>
                </a:cubicBezTo>
                <a:lnTo>
                  <a:pt x="0" y="6191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72100" y="2730500"/>
            <a:ext cx="1422400" cy="330200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607F7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676400" y="7023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31950" y="6978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517900" y="24892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473450" y="24447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39262" y="279353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39262" y="29763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032000" y="6299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833879" y="66215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032000" y="6621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651000" y="54863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606550" y="54419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651000" y="39369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606550" y="38925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019300" y="46863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821179" y="50086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019300" y="50086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651000" y="2451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606550" y="2406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019300" y="32004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821179" y="35227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019300" y="35227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961553" y="5697042"/>
            <a:ext cx="234111" cy="392607"/>
          </a:xfrm>
          <a:custGeom>
            <a:avLst/>
            <a:gdLst>
              <a:gd name="connsiteX0" fmla="*/ 98234 w 234111"/>
              <a:gd name="connsiteY0" fmla="*/ 318782 h 392607"/>
              <a:gd name="connsiteX1" fmla="*/ 98234 w 234111"/>
              <a:gd name="connsiteY1" fmla="*/ 79324 h 392607"/>
              <a:gd name="connsiteX2" fmla="*/ 26797 w 234111"/>
              <a:gd name="connsiteY2" fmla="*/ 115785 h 392607"/>
              <a:gd name="connsiteX3" fmla="*/ 0 w 234111"/>
              <a:gd name="connsiteY3" fmla="*/ 68910 h 392607"/>
              <a:gd name="connsiteX4" fmla="*/ 111036 w 234111"/>
              <a:gd name="connsiteY4" fmla="*/ 0 h 392607"/>
              <a:gd name="connsiteX5" fmla="*/ 170713 w 234111"/>
              <a:gd name="connsiteY5" fmla="*/ 0 h 392607"/>
              <a:gd name="connsiteX6" fmla="*/ 170713 w 234111"/>
              <a:gd name="connsiteY6" fmla="*/ 337692 h 392607"/>
              <a:gd name="connsiteX7" fmla="*/ 234111 w 234111"/>
              <a:gd name="connsiteY7" fmla="*/ 340817 h 392607"/>
              <a:gd name="connsiteX8" fmla="*/ 234111 w 234111"/>
              <a:gd name="connsiteY8" fmla="*/ 392607 h 392607"/>
              <a:gd name="connsiteX9" fmla="*/ 22034 w 234111"/>
              <a:gd name="connsiteY9" fmla="*/ 392607 h 392607"/>
              <a:gd name="connsiteX10" fmla="*/ 22034 w 234111"/>
              <a:gd name="connsiteY10" fmla="*/ 342595 h 392607"/>
              <a:gd name="connsiteX11" fmla="*/ 80517 w 234111"/>
              <a:gd name="connsiteY11" fmla="*/ 339026 h 392607"/>
              <a:gd name="connsiteX12" fmla="*/ 93916 w 234111"/>
              <a:gd name="connsiteY12" fmla="*/ 334124 h 392607"/>
              <a:gd name="connsiteX13" fmla="*/ 98234 w 234111"/>
              <a:gd name="connsiteY13" fmla="*/ 318782 h 3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4111" h="392607">
                <a:moveTo>
                  <a:pt x="98234" y="318782"/>
                </a:moveTo>
                <a:lnTo>
                  <a:pt x="98234" y="79324"/>
                </a:lnTo>
                <a:lnTo>
                  <a:pt x="26797" y="115785"/>
                </a:lnTo>
                <a:lnTo>
                  <a:pt x="0" y="68910"/>
                </a:lnTo>
                <a:lnTo>
                  <a:pt x="111036" y="0"/>
                </a:lnTo>
                <a:lnTo>
                  <a:pt x="170713" y="0"/>
                </a:lnTo>
                <a:lnTo>
                  <a:pt x="170713" y="337692"/>
                </a:lnTo>
                <a:lnTo>
                  <a:pt x="234111" y="340817"/>
                </a:lnTo>
                <a:lnTo>
                  <a:pt x="234111" y="392607"/>
                </a:lnTo>
                <a:lnTo>
                  <a:pt x="22034" y="392607"/>
                </a:lnTo>
                <a:lnTo>
                  <a:pt x="22034" y="342595"/>
                </a:lnTo>
                <a:lnTo>
                  <a:pt x="80517" y="339026"/>
                </a:lnTo>
                <a:cubicBezTo>
                  <a:pt x="86474" y="338582"/>
                  <a:pt x="90944" y="336943"/>
                  <a:pt x="93916" y="334124"/>
                </a:cubicBezTo>
                <a:cubicBezTo>
                  <a:pt x="96748" y="331292"/>
                  <a:pt x="98234" y="326225"/>
                  <a:pt x="98234" y="318782"/>
                </a:cubicBez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1954783" y="4146105"/>
            <a:ext cx="243192" cy="400494"/>
          </a:xfrm>
          <a:custGeom>
            <a:avLst/>
            <a:gdLst>
              <a:gd name="connsiteX0" fmla="*/ 0 w 243192"/>
              <a:gd name="connsiteY0" fmla="*/ 400494 h 400494"/>
              <a:gd name="connsiteX1" fmla="*/ 0 w 243192"/>
              <a:gd name="connsiteY1" fmla="*/ 353618 h 400494"/>
              <a:gd name="connsiteX2" fmla="*/ 121297 w 243192"/>
              <a:gd name="connsiteY2" fmla="*/ 200621 h 400494"/>
              <a:gd name="connsiteX3" fmla="*/ 146304 w 243192"/>
              <a:gd name="connsiteY3" fmla="*/ 168021 h 400494"/>
              <a:gd name="connsiteX4" fmla="*/ 158051 w 243192"/>
              <a:gd name="connsiteY4" fmla="*/ 144805 h 400494"/>
              <a:gd name="connsiteX5" fmla="*/ 163855 w 243192"/>
              <a:gd name="connsiteY5" fmla="*/ 108788 h 400494"/>
              <a:gd name="connsiteX6" fmla="*/ 149568 w 243192"/>
              <a:gd name="connsiteY6" fmla="*/ 74409 h 400494"/>
              <a:gd name="connsiteX7" fmla="*/ 112966 w 243192"/>
              <a:gd name="connsiteY7" fmla="*/ 61023 h 400494"/>
              <a:gd name="connsiteX8" fmla="*/ 79476 w 243192"/>
              <a:gd name="connsiteY8" fmla="*/ 64732 h 400494"/>
              <a:gd name="connsiteX9" fmla="*/ 66078 w 243192"/>
              <a:gd name="connsiteY9" fmla="*/ 72923 h 400494"/>
              <a:gd name="connsiteX10" fmla="*/ 63995 w 243192"/>
              <a:gd name="connsiteY10" fmla="*/ 87210 h 400494"/>
              <a:gd name="connsiteX11" fmla="*/ 63995 w 243192"/>
              <a:gd name="connsiteY11" fmla="*/ 130365 h 400494"/>
              <a:gd name="connsiteX12" fmla="*/ 1790 w 243192"/>
              <a:gd name="connsiteY12" fmla="*/ 126200 h 400494"/>
              <a:gd name="connsiteX13" fmla="*/ 1790 w 243192"/>
              <a:gd name="connsiteY13" fmla="*/ 28575 h 400494"/>
              <a:gd name="connsiteX14" fmla="*/ 119367 w 243192"/>
              <a:gd name="connsiteY14" fmla="*/ 0 h 400494"/>
              <a:gd name="connsiteX15" fmla="*/ 210299 w 243192"/>
              <a:gd name="connsiteY15" fmla="*/ 29616 h 400494"/>
              <a:gd name="connsiteX16" fmla="*/ 240804 w 243192"/>
              <a:gd name="connsiteY16" fmla="*/ 110274 h 400494"/>
              <a:gd name="connsiteX17" fmla="*/ 188861 w 243192"/>
              <a:gd name="connsiteY17" fmla="*/ 224282 h 400494"/>
              <a:gd name="connsiteX18" fmla="*/ 90792 w 243192"/>
              <a:gd name="connsiteY18" fmla="*/ 340068 h 400494"/>
              <a:gd name="connsiteX19" fmla="*/ 243192 w 243192"/>
              <a:gd name="connsiteY19" fmla="*/ 340068 h 400494"/>
              <a:gd name="connsiteX20" fmla="*/ 243192 w 243192"/>
              <a:gd name="connsiteY20" fmla="*/ 400494 h 400494"/>
              <a:gd name="connsiteX21" fmla="*/ 0 w 243192"/>
              <a:gd name="connsiteY21" fmla="*/ 400494 h 400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43192" h="400494">
                <a:moveTo>
                  <a:pt x="0" y="400494"/>
                </a:moveTo>
                <a:lnTo>
                  <a:pt x="0" y="353618"/>
                </a:lnTo>
                <a:lnTo>
                  <a:pt x="121297" y="200621"/>
                </a:lnTo>
                <a:cubicBezTo>
                  <a:pt x="133794" y="184391"/>
                  <a:pt x="142138" y="173532"/>
                  <a:pt x="146304" y="168021"/>
                </a:cubicBezTo>
                <a:cubicBezTo>
                  <a:pt x="150317" y="162521"/>
                  <a:pt x="154190" y="154775"/>
                  <a:pt x="158051" y="144805"/>
                </a:cubicBezTo>
                <a:cubicBezTo>
                  <a:pt x="161925" y="134835"/>
                  <a:pt x="163855" y="122783"/>
                  <a:pt x="163855" y="108788"/>
                </a:cubicBezTo>
                <a:cubicBezTo>
                  <a:pt x="163855" y="94805"/>
                  <a:pt x="159093" y="83337"/>
                  <a:pt x="149568" y="74409"/>
                </a:cubicBezTo>
                <a:cubicBezTo>
                  <a:pt x="140043" y="65481"/>
                  <a:pt x="127850" y="61023"/>
                  <a:pt x="112966" y="61023"/>
                </a:cubicBezTo>
                <a:cubicBezTo>
                  <a:pt x="98234" y="61023"/>
                  <a:pt x="87071" y="62204"/>
                  <a:pt x="79476" y="64732"/>
                </a:cubicBezTo>
                <a:cubicBezTo>
                  <a:pt x="72034" y="67119"/>
                  <a:pt x="67564" y="69799"/>
                  <a:pt x="66078" y="72923"/>
                </a:cubicBezTo>
                <a:cubicBezTo>
                  <a:pt x="64744" y="75895"/>
                  <a:pt x="63995" y="80657"/>
                  <a:pt x="63995" y="87210"/>
                </a:cubicBezTo>
                <a:lnTo>
                  <a:pt x="63995" y="130365"/>
                </a:lnTo>
                <a:lnTo>
                  <a:pt x="1790" y="126200"/>
                </a:lnTo>
                <a:lnTo>
                  <a:pt x="1790" y="28575"/>
                </a:lnTo>
                <a:cubicBezTo>
                  <a:pt x="39890" y="9525"/>
                  <a:pt x="79184" y="0"/>
                  <a:pt x="119367" y="0"/>
                </a:cubicBezTo>
                <a:cubicBezTo>
                  <a:pt x="159550" y="0"/>
                  <a:pt x="189903" y="9817"/>
                  <a:pt x="210299" y="29616"/>
                </a:cubicBezTo>
                <a:cubicBezTo>
                  <a:pt x="230530" y="49263"/>
                  <a:pt x="240804" y="76047"/>
                  <a:pt x="240804" y="110274"/>
                </a:cubicBezTo>
                <a:cubicBezTo>
                  <a:pt x="240804" y="144360"/>
                  <a:pt x="223545" y="182308"/>
                  <a:pt x="188861" y="224282"/>
                </a:cubicBezTo>
                <a:lnTo>
                  <a:pt x="90792" y="340068"/>
                </a:lnTo>
                <a:lnTo>
                  <a:pt x="243192" y="340068"/>
                </a:lnTo>
                <a:lnTo>
                  <a:pt x="243192" y="400494"/>
                </a:lnTo>
                <a:lnTo>
                  <a:pt x="0" y="400494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971116" y="2685605"/>
            <a:ext cx="257175" cy="408381"/>
          </a:xfrm>
          <a:custGeom>
            <a:avLst/>
            <a:gdLst>
              <a:gd name="connsiteX0" fmla="*/ 77393 w 257175"/>
              <a:gd name="connsiteY0" fmla="*/ 173088 h 408381"/>
              <a:gd name="connsiteX1" fmla="*/ 140195 w 257175"/>
              <a:gd name="connsiteY1" fmla="*/ 173088 h 408381"/>
              <a:gd name="connsiteX2" fmla="*/ 176809 w 257175"/>
              <a:gd name="connsiteY2" fmla="*/ 107899 h 408381"/>
              <a:gd name="connsiteX3" fmla="*/ 123672 w 257175"/>
              <a:gd name="connsiteY3" fmla="*/ 61010 h 408381"/>
              <a:gd name="connsiteX4" fmla="*/ 91084 w 257175"/>
              <a:gd name="connsiteY4" fmla="*/ 65328 h 408381"/>
              <a:gd name="connsiteX5" fmla="*/ 75755 w 257175"/>
              <a:gd name="connsiteY5" fmla="*/ 74117 h 408381"/>
              <a:gd name="connsiteX6" fmla="*/ 73672 w 257175"/>
              <a:gd name="connsiteY6" fmla="*/ 88404 h 408381"/>
              <a:gd name="connsiteX7" fmla="*/ 73672 w 257175"/>
              <a:gd name="connsiteY7" fmla="*/ 132308 h 408381"/>
              <a:gd name="connsiteX8" fmla="*/ 11607 w 257175"/>
              <a:gd name="connsiteY8" fmla="*/ 127990 h 408381"/>
              <a:gd name="connsiteX9" fmla="*/ 11607 w 257175"/>
              <a:gd name="connsiteY9" fmla="*/ 30505 h 408381"/>
              <a:gd name="connsiteX10" fmla="*/ 132156 w 257175"/>
              <a:gd name="connsiteY10" fmla="*/ 0 h 408381"/>
              <a:gd name="connsiteX11" fmla="*/ 221450 w 257175"/>
              <a:gd name="connsiteY11" fmla="*/ 27089 h 408381"/>
              <a:gd name="connsiteX12" fmla="*/ 251066 w 257175"/>
              <a:gd name="connsiteY12" fmla="*/ 97485 h 408381"/>
              <a:gd name="connsiteX13" fmla="*/ 235889 w 257175"/>
              <a:gd name="connsiteY13" fmla="*/ 155079 h 408381"/>
              <a:gd name="connsiteX14" fmla="*/ 195707 w 257175"/>
              <a:gd name="connsiteY14" fmla="*/ 196900 h 408381"/>
              <a:gd name="connsiteX15" fmla="*/ 257175 w 257175"/>
              <a:gd name="connsiteY15" fmla="*/ 283514 h 408381"/>
              <a:gd name="connsiteX16" fmla="*/ 222351 w 257175"/>
              <a:gd name="connsiteY16" fmla="*/ 374002 h 408381"/>
              <a:gd name="connsiteX17" fmla="*/ 119507 w 257175"/>
              <a:gd name="connsiteY17" fmla="*/ 408381 h 408381"/>
              <a:gd name="connsiteX18" fmla="*/ 52679 w 257175"/>
              <a:gd name="connsiteY18" fmla="*/ 399300 h 408381"/>
              <a:gd name="connsiteX19" fmla="*/ 0 w 257175"/>
              <a:gd name="connsiteY19" fmla="*/ 377875 h 408381"/>
              <a:gd name="connsiteX20" fmla="*/ 21285 w 257175"/>
              <a:gd name="connsiteY20" fmla="*/ 319976 h 408381"/>
              <a:gd name="connsiteX21" fmla="*/ 116979 w 257175"/>
              <a:gd name="connsiteY21" fmla="*/ 346913 h 408381"/>
              <a:gd name="connsiteX22" fmla="*/ 183502 w 257175"/>
              <a:gd name="connsiteY22" fmla="*/ 287680 h 408381"/>
              <a:gd name="connsiteX23" fmla="*/ 163258 w 257175"/>
              <a:gd name="connsiteY23" fmla="*/ 242887 h 408381"/>
              <a:gd name="connsiteX24" fmla="*/ 95097 w 257175"/>
              <a:gd name="connsiteY24" fmla="*/ 228600 h 408381"/>
              <a:gd name="connsiteX25" fmla="*/ 71882 w 257175"/>
              <a:gd name="connsiteY25" fmla="*/ 228600 h 408381"/>
              <a:gd name="connsiteX26" fmla="*/ 77393 w 257175"/>
              <a:gd name="connsiteY26" fmla="*/ 173088 h 40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257175" h="408381">
                <a:moveTo>
                  <a:pt x="77393" y="173088"/>
                </a:moveTo>
                <a:lnTo>
                  <a:pt x="140195" y="173088"/>
                </a:lnTo>
                <a:cubicBezTo>
                  <a:pt x="164604" y="157759"/>
                  <a:pt x="176809" y="136029"/>
                  <a:pt x="176809" y="107899"/>
                </a:cubicBezTo>
                <a:cubicBezTo>
                  <a:pt x="176809" y="76644"/>
                  <a:pt x="159093" y="61010"/>
                  <a:pt x="123672" y="61010"/>
                </a:cubicBezTo>
                <a:cubicBezTo>
                  <a:pt x="110731" y="61010"/>
                  <a:pt x="99860" y="62357"/>
                  <a:pt x="91084" y="65328"/>
                </a:cubicBezTo>
                <a:cubicBezTo>
                  <a:pt x="82448" y="68008"/>
                  <a:pt x="77241" y="70992"/>
                  <a:pt x="75755" y="74117"/>
                </a:cubicBezTo>
                <a:cubicBezTo>
                  <a:pt x="74409" y="77089"/>
                  <a:pt x="73672" y="81851"/>
                  <a:pt x="73672" y="88404"/>
                </a:cubicBezTo>
                <a:lnTo>
                  <a:pt x="73672" y="132308"/>
                </a:lnTo>
                <a:lnTo>
                  <a:pt x="11607" y="127990"/>
                </a:lnTo>
                <a:lnTo>
                  <a:pt x="11607" y="30505"/>
                </a:lnTo>
                <a:cubicBezTo>
                  <a:pt x="52082" y="10261"/>
                  <a:pt x="92265" y="0"/>
                  <a:pt x="132156" y="0"/>
                </a:cubicBezTo>
                <a:cubicBezTo>
                  <a:pt x="172047" y="0"/>
                  <a:pt x="201802" y="8928"/>
                  <a:pt x="221450" y="27089"/>
                </a:cubicBezTo>
                <a:cubicBezTo>
                  <a:pt x="241096" y="45097"/>
                  <a:pt x="251066" y="68605"/>
                  <a:pt x="251066" y="97485"/>
                </a:cubicBezTo>
                <a:cubicBezTo>
                  <a:pt x="251066" y="118617"/>
                  <a:pt x="246011" y="137807"/>
                  <a:pt x="235889" y="155079"/>
                </a:cubicBezTo>
                <a:cubicBezTo>
                  <a:pt x="225768" y="172339"/>
                  <a:pt x="212369" y="186182"/>
                  <a:pt x="195707" y="196900"/>
                </a:cubicBezTo>
                <a:cubicBezTo>
                  <a:pt x="236639" y="209842"/>
                  <a:pt x="257175" y="238721"/>
                  <a:pt x="257175" y="283514"/>
                </a:cubicBezTo>
                <a:cubicBezTo>
                  <a:pt x="257175" y="320725"/>
                  <a:pt x="245567" y="350939"/>
                  <a:pt x="222351" y="374002"/>
                </a:cubicBezTo>
                <a:cubicBezTo>
                  <a:pt x="199275" y="396925"/>
                  <a:pt x="165049" y="408381"/>
                  <a:pt x="119507" y="408381"/>
                </a:cubicBezTo>
                <a:cubicBezTo>
                  <a:pt x="97180" y="408381"/>
                  <a:pt x="74853" y="405409"/>
                  <a:pt x="52679" y="399300"/>
                </a:cubicBezTo>
                <a:cubicBezTo>
                  <a:pt x="30657" y="393204"/>
                  <a:pt x="13093" y="386054"/>
                  <a:pt x="0" y="377875"/>
                </a:cubicBezTo>
                <a:lnTo>
                  <a:pt x="21285" y="319976"/>
                </a:lnTo>
                <a:cubicBezTo>
                  <a:pt x="53428" y="337832"/>
                  <a:pt x="85280" y="346913"/>
                  <a:pt x="116979" y="346913"/>
                </a:cubicBezTo>
                <a:cubicBezTo>
                  <a:pt x="161328" y="346913"/>
                  <a:pt x="183502" y="327266"/>
                  <a:pt x="183502" y="287680"/>
                </a:cubicBezTo>
                <a:cubicBezTo>
                  <a:pt x="183502" y="267436"/>
                  <a:pt x="176809" y="252412"/>
                  <a:pt x="163258" y="242887"/>
                </a:cubicBezTo>
                <a:cubicBezTo>
                  <a:pt x="149872" y="233362"/>
                  <a:pt x="127241" y="228600"/>
                  <a:pt x="95097" y="228600"/>
                </a:cubicBezTo>
                <a:lnTo>
                  <a:pt x="71882" y="228600"/>
                </a:lnTo>
                <a:lnTo>
                  <a:pt x="77393" y="173088"/>
                </a:lnTo>
              </a:path>
            </a:pathLst>
          </a:custGeom>
          <a:solidFill>
            <a:srgbClr val="008B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500" y="2743200"/>
            <a:ext cx="1422400" cy="3302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96100" y="6248400"/>
            <a:ext cx="3327400" cy="1143000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607F7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663700" y="5499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19250" y="5454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663700" y="39496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19250" y="39052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76400" y="7023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631950" y="6978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032000" y="46990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833879" y="50213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032000" y="50213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663700" y="2463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619250" y="2419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032000" y="32131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833879" y="35354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032000" y="35354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517900" y="24892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73450" y="24447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839262" y="279353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839262" y="29763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032000" y="6299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833879" y="66215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032000" y="6621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500" y="2743200"/>
            <a:ext cx="1422400" cy="3302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5727700"/>
            <a:ext cx="7264400" cy="7239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06900" y="6629400"/>
            <a:ext cx="4165600" cy="698500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C86E7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175538" y="1375587"/>
            <a:ext cx="203211" cy="8470900"/>
          </a:xfrm>
          <a:custGeom>
            <a:avLst/>
            <a:gdLst>
              <a:gd name="connsiteX0" fmla="*/ 101600 w 203211"/>
              <a:gd name="connsiteY0" fmla="*/ 101600 h 8470900"/>
              <a:gd name="connsiteX1" fmla="*/ 101611 w 203211"/>
              <a:gd name="connsiteY1" fmla="*/ 8369300 h 8470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11" h="8470900">
                <a:moveTo>
                  <a:pt x="101600" y="101600"/>
                </a:moveTo>
                <a:lnTo>
                  <a:pt x="101611" y="8369300"/>
                </a:lnTo>
              </a:path>
            </a:pathLst>
          </a:custGeom>
          <a:ln w="2032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89000" y="914396"/>
            <a:ext cx="774702" cy="774706"/>
          </a:xfrm>
          <a:custGeom>
            <a:avLst/>
            <a:gdLst>
              <a:gd name="connsiteX0" fmla="*/ 661250 w 774702"/>
              <a:gd name="connsiteY0" fmla="*/ 113452 h 774706"/>
              <a:gd name="connsiteX1" fmla="*/ 661250 w 774702"/>
              <a:gd name="connsiteY1" fmla="*/ 661254 h 774706"/>
              <a:gd name="connsiteX2" fmla="*/ 113451 w 774702"/>
              <a:gd name="connsiteY2" fmla="*/ 661254 h 774706"/>
              <a:gd name="connsiteX3" fmla="*/ 113451 w 774702"/>
              <a:gd name="connsiteY3" fmla="*/ 113452 h 774706"/>
              <a:gd name="connsiteX4" fmla="*/ 661250 w 774702"/>
              <a:gd name="connsiteY4" fmla="*/ 113452 h 7747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4702" h="774706">
                <a:moveTo>
                  <a:pt x="661250" y="113452"/>
                </a:moveTo>
                <a:cubicBezTo>
                  <a:pt x="812520" y="264722"/>
                  <a:pt x="812520" y="509984"/>
                  <a:pt x="661250" y="661254"/>
                </a:cubicBezTo>
                <a:cubicBezTo>
                  <a:pt x="509980" y="812523"/>
                  <a:pt x="264721" y="812523"/>
                  <a:pt x="113451" y="661254"/>
                </a:cubicBezTo>
                <a:cubicBezTo>
                  <a:pt x="-37817" y="509984"/>
                  <a:pt x="-37817" y="264722"/>
                  <a:pt x="113451" y="113452"/>
                </a:cubicBezTo>
                <a:cubicBezTo>
                  <a:pt x="264721" y="-37817"/>
                  <a:pt x="509980" y="-37817"/>
                  <a:pt x="661250" y="11345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146300" y="2616200"/>
            <a:ext cx="622300" cy="622300"/>
          </a:xfrm>
          <a:custGeom>
            <a:avLst/>
            <a:gdLst>
              <a:gd name="connsiteX0" fmla="*/ 531164 w 622300"/>
              <a:gd name="connsiteY0" fmla="*/ 91135 h 622300"/>
              <a:gd name="connsiteX1" fmla="*/ 531164 w 622300"/>
              <a:gd name="connsiteY1" fmla="*/ 531164 h 622300"/>
              <a:gd name="connsiteX2" fmla="*/ 91135 w 622300"/>
              <a:gd name="connsiteY2" fmla="*/ 531164 h 622300"/>
              <a:gd name="connsiteX3" fmla="*/ 91135 w 622300"/>
              <a:gd name="connsiteY3" fmla="*/ 91135 h 622300"/>
              <a:gd name="connsiteX4" fmla="*/ 531164 w 622300"/>
              <a:gd name="connsiteY4" fmla="*/ 91135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622300">
                <a:moveTo>
                  <a:pt x="531164" y="91135"/>
                </a:moveTo>
                <a:cubicBezTo>
                  <a:pt x="652678" y="212648"/>
                  <a:pt x="652678" y="409651"/>
                  <a:pt x="531164" y="531164"/>
                </a:cubicBezTo>
                <a:cubicBezTo>
                  <a:pt x="409651" y="652678"/>
                  <a:pt x="212648" y="652678"/>
                  <a:pt x="91135" y="531164"/>
                </a:cubicBezTo>
                <a:cubicBezTo>
                  <a:pt x="-30378" y="409651"/>
                  <a:pt x="-30378" y="212648"/>
                  <a:pt x="91135" y="91135"/>
                </a:cubicBezTo>
                <a:cubicBezTo>
                  <a:pt x="212648" y="-30378"/>
                  <a:pt x="409651" y="-30378"/>
                  <a:pt x="531164" y="911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156229" y="1143529"/>
            <a:ext cx="1371070" cy="1759411"/>
          </a:xfrm>
          <a:custGeom>
            <a:avLst/>
            <a:gdLst>
              <a:gd name="connsiteX0" fmla="*/ 63500 w 1371070"/>
              <a:gd name="connsiteY0" fmla="*/ 63500 h 1759411"/>
              <a:gd name="connsiteX1" fmla="*/ 1307570 w 1371070"/>
              <a:gd name="connsiteY1" fmla="*/ 1695911 h 17594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070" h="1759411">
                <a:moveTo>
                  <a:pt x="63500" y="63500"/>
                </a:moveTo>
                <a:lnTo>
                  <a:pt x="1307570" y="1695911"/>
                </a:lnTo>
              </a:path>
            </a:pathLst>
          </a:custGeom>
          <a:ln w="1270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399779" y="2788107"/>
            <a:ext cx="127000" cy="7023100"/>
          </a:xfrm>
          <a:custGeom>
            <a:avLst/>
            <a:gdLst>
              <a:gd name="connsiteX0" fmla="*/ 63500 w 127000"/>
              <a:gd name="connsiteY0" fmla="*/ 6959600 h 7023100"/>
              <a:gd name="connsiteX1" fmla="*/ 63500 w 127000"/>
              <a:gd name="connsiteY1" fmla="*/ 63500 h 702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0" h="7023100">
                <a:moveTo>
                  <a:pt x="63500" y="6959600"/>
                </a:moveTo>
                <a:lnTo>
                  <a:pt x="63500" y="63500"/>
                </a:lnTo>
              </a:path>
            </a:pathLst>
          </a:custGeom>
          <a:ln w="1270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146300" y="3873500"/>
            <a:ext cx="622300" cy="622300"/>
          </a:xfrm>
          <a:custGeom>
            <a:avLst/>
            <a:gdLst>
              <a:gd name="connsiteX0" fmla="*/ 531164 w 622300"/>
              <a:gd name="connsiteY0" fmla="*/ 91135 h 622300"/>
              <a:gd name="connsiteX1" fmla="*/ 531164 w 622300"/>
              <a:gd name="connsiteY1" fmla="*/ 531164 h 622300"/>
              <a:gd name="connsiteX2" fmla="*/ 91135 w 622300"/>
              <a:gd name="connsiteY2" fmla="*/ 531164 h 622300"/>
              <a:gd name="connsiteX3" fmla="*/ 91135 w 622300"/>
              <a:gd name="connsiteY3" fmla="*/ 91135 h 622300"/>
              <a:gd name="connsiteX4" fmla="*/ 531164 w 622300"/>
              <a:gd name="connsiteY4" fmla="*/ 91135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622300">
                <a:moveTo>
                  <a:pt x="531164" y="91135"/>
                </a:moveTo>
                <a:cubicBezTo>
                  <a:pt x="652678" y="212648"/>
                  <a:pt x="652678" y="409651"/>
                  <a:pt x="531164" y="531164"/>
                </a:cubicBezTo>
                <a:cubicBezTo>
                  <a:pt x="409651" y="652678"/>
                  <a:pt x="212648" y="652678"/>
                  <a:pt x="91135" y="531164"/>
                </a:cubicBezTo>
                <a:cubicBezTo>
                  <a:pt x="-30378" y="409651"/>
                  <a:pt x="-30378" y="212648"/>
                  <a:pt x="91135" y="91135"/>
                </a:cubicBezTo>
                <a:cubicBezTo>
                  <a:pt x="212648" y="-30378"/>
                  <a:pt x="409651" y="-30378"/>
                  <a:pt x="531164" y="911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146300" y="5130800"/>
            <a:ext cx="622300" cy="622300"/>
          </a:xfrm>
          <a:custGeom>
            <a:avLst/>
            <a:gdLst>
              <a:gd name="connsiteX0" fmla="*/ 531164 w 622300"/>
              <a:gd name="connsiteY0" fmla="*/ 91135 h 622300"/>
              <a:gd name="connsiteX1" fmla="*/ 531164 w 622300"/>
              <a:gd name="connsiteY1" fmla="*/ 531164 h 622300"/>
              <a:gd name="connsiteX2" fmla="*/ 91135 w 622300"/>
              <a:gd name="connsiteY2" fmla="*/ 531164 h 622300"/>
              <a:gd name="connsiteX3" fmla="*/ 91135 w 622300"/>
              <a:gd name="connsiteY3" fmla="*/ 91135 h 622300"/>
              <a:gd name="connsiteX4" fmla="*/ 531164 w 622300"/>
              <a:gd name="connsiteY4" fmla="*/ 91135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622300">
                <a:moveTo>
                  <a:pt x="531164" y="91135"/>
                </a:moveTo>
                <a:cubicBezTo>
                  <a:pt x="652678" y="212648"/>
                  <a:pt x="652678" y="409651"/>
                  <a:pt x="531164" y="531164"/>
                </a:cubicBezTo>
                <a:cubicBezTo>
                  <a:pt x="409651" y="652678"/>
                  <a:pt x="212648" y="652678"/>
                  <a:pt x="91135" y="531164"/>
                </a:cubicBezTo>
                <a:cubicBezTo>
                  <a:pt x="-30378" y="409651"/>
                  <a:pt x="-30378" y="212648"/>
                  <a:pt x="91135" y="91135"/>
                </a:cubicBezTo>
                <a:cubicBezTo>
                  <a:pt x="212648" y="-30378"/>
                  <a:pt x="409651" y="-30378"/>
                  <a:pt x="531164" y="911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146300" y="6388100"/>
            <a:ext cx="622300" cy="622300"/>
          </a:xfrm>
          <a:custGeom>
            <a:avLst/>
            <a:gdLst>
              <a:gd name="connsiteX0" fmla="*/ 531164 w 622300"/>
              <a:gd name="connsiteY0" fmla="*/ 91135 h 622300"/>
              <a:gd name="connsiteX1" fmla="*/ 531164 w 622300"/>
              <a:gd name="connsiteY1" fmla="*/ 531164 h 622300"/>
              <a:gd name="connsiteX2" fmla="*/ 91135 w 622300"/>
              <a:gd name="connsiteY2" fmla="*/ 531164 h 622300"/>
              <a:gd name="connsiteX3" fmla="*/ 91135 w 622300"/>
              <a:gd name="connsiteY3" fmla="*/ 91135 h 622300"/>
              <a:gd name="connsiteX4" fmla="*/ 531164 w 622300"/>
              <a:gd name="connsiteY4" fmla="*/ 91135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622300">
                <a:moveTo>
                  <a:pt x="531164" y="91135"/>
                </a:moveTo>
                <a:cubicBezTo>
                  <a:pt x="652678" y="212649"/>
                  <a:pt x="652678" y="409650"/>
                  <a:pt x="531164" y="531164"/>
                </a:cubicBezTo>
                <a:cubicBezTo>
                  <a:pt x="409651" y="652678"/>
                  <a:pt x="212648" y="652678"/>
                  <a:pt x="91135" y="531164"/>
                </a:cubicBezTo>
                <a:cubicBezTo>
                  <a:pt x="-30378" y="409650"/>
                  <a:pt x="-30378" y="212649"/>
                  <a:pt x="91135" y="91135"/>
                </a:cubicBezTo>
                <a:cubicBezTo>
                  <a:pt x="212648" y="-30378"/>
                  <a:pt x="409651" y="-30378"/>
                  <a:pt x="531164" y="911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146300" y="7645400"/>
            <a:ext cx="622300" cy="622300"/>
          </a:xfrm>
          <a:custGeom>
            <a:avLst/>
            <a:gdLst>
              <a:gd name="connsiteX0" fmla="*/ 531164 w 622300"/>
              <a:gd name="connsiteY0" fmla="*/ 91135 h 622300"/>
              <a:gd name="connsiteX1" fmla="*/ 531164 w 622300"/>
              <a:gd name="connsiteY1" fmla="*/ 531164 h 622300"/>
              <a:gd name="connsiteX2" fmla="*/ 91135 w 622300"/>
              <a:gd name="connsiteY2" fmla="*/ 531164 h 622300"/>
              <a:gd name="connsiteX3" fmla="*/ 91135 w 622300"/>
              <a:gd name="connsiteY3" fmla="*/ 91135 h 622300"/>
              <a:gd name="connsiteX4" fmla="*/ 531164 w 622300"/>
              <a:gd name="connsiteY4" fmla="*/ 91135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622300">
                <a:moveTo>
                  <a:pt x="531164" y="91135"/>
                </a:moveTo>
                <a:cubicBezTo>
                  <a:pt x="652678" y="212649"/>
                  <a:pt x="652678" y="409650"/>
                  <a:pt x="531164" y="531164"/>
                </a:cubicBezTo>
                <a:cubicBezTo>
                  <a:pt x="409651" y="652678"/>
                  <a:pt x="212648" y="652678"/>
                  <a:pt x="91135" y="531164"/>
                </a:cubicBezTo>
                <a:cubicBezTo>
                  <a:pt x="-30378" y="409650"/>
                  <a:pt x="-30378" y="212649"/>
                  <a:pt x="91135" y="91135"/>
                </a:cubicBezTo>
                <a:cubicBezTo>
                  <a:pt x="212648" y="-30378"/>
                  <a:pt x="409651" y="-30378"/>
                  <a:pt x="531164" y="911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393568" y="4688400"/>
            <a:ext cx="4688065" cy="2729124"/>
          </a:xfrm>
          <a:custGeom>
            <a:avLst/>
            <a:gdLst>
              <a:gd name="connsiteX0" fmla="*/ 2437071 w 4688065"/>
              <a:gd name="connsiteY0" fmla="*/ 14249 h 2729124"/>
              <a:gd name="connsiteX1" fmla="*/ 753621 w 4688065"/>
              <a:gd name="connsiteY1" fmla="*/ 230673 h 2729124"/>
              <a:gd name="connsiteX2" fmla="*/ 622021 w 4688065"/>
              <a:gd name="connsiteY2" fmla="*/ 1905086 h 2729124"/>
              <a:gd name="connsiteX3" fmla="*/ 1423504 w 4688065"/>
              <a:gd name="connsiteY3" fmla="*/ 2237988 h 2729124"/>
              <a:gd name="connsiteX4" fmla="*/ 1315635 w 4688065"/>
              <a:gd name="connsiteY4" fmla="*/ 2729124 h 2729124"/>
              <a:gd name="connsiteX5" fmla="*/ 1884276 w 4688065"/>
              <a:gd name="connsiteY5" fmla="*/ 2337103 h 2729124"/>
              <a:gd name="connsiteX6" fmla="*/ 3934444 w 4688065"/>
              <a:gd name="connsiteY6" fmla="*/ 2165425 h 2729124"/>
              <a:gd name="connsiteX7" fmla="*/ 4066045 w 4688065"/>
              <a:gd name="connsiteY7" fmla="*/ 491012 h 2729124"/>
              <a:gd name="connsiteX8" fmla="*/ 2437071 w 4688065"/>
              <a:gd name="connsiteY8" fmla="*/ 14249 h 27291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688065" h="2729124">
                <a:moveTo>
                  <a:pt x="2437071" y="14249"/>
                </a:moveTo>
                <a:cubicBezTo>
                  <a:pt x="1837631" y="-32862"/>
                  <a:pt x="1229145" y="35469"/>
                  <a:pt x="753621" y="230673"/>
                </a:cubicBezTo>
                <a:cubicBezTo>
                  <a:pt x="-197430" y="621084"/>
                  <a:pt x="-256359" y="1370891"/>
                  <a:pt x="622021" y="1905086"/>
                </a:cubicBezTo>
                <a:cubicBezTo>
                  <a:pt x="853866" y="2046084"/>
                  <a:pt x="1128311" y="2156824"/>
                  <a:pt x="1423504" y="2237988"/>
                </a:cubicBezTo>
                <a:lnTo>
                  <a:pt x="1315635" y="2729124"/>
                </a:lnTo>
                <a:lnTo>
                  <a:pt x="1884276" y="2337103"/>
                </a:lnTo>
                <a:cubicBezTo>
                  <a:pt x="2595142" y="2450571"/>
                  <a:pt x="3361223" y="2400734"/>
                  <a:pt x="3934444" y="2165425"/>
                </a:cubicBezTo>
                <a:cubicBezTo>
                  <a:pt x="4885494" y="1775012"/>
                  <a:pt x="4944424" y="1025207"/>
                  <a:pt x="4066045" y="491012"/>
                </a:cubicBezTo>
                <a:cubicBezTo>
                  <a:pt x="3626852" y="223916"/>
                  <a:pt x="3036513" y="61362"/>
                  <a:pt x="2437071" y="14249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5500" y="698500"/>
            <a:ext cx="9398000" cy="11176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5300" y="2514600"/>
            <a:ext cx="7848600" cy="7620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87700" y="3302000"/>
            <a:ext cx="8864600" cy="3302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86100" y="3771900"/>
            <a:ext cx="8318500" cy="7620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86100" y="4572000"/>
            <a:ext cx="9512300" cy="29464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86100" y="7543800"/>
            <a:ext cx="7620000" cy="7620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187700" y="8369300"/>
            <a:ext cx="8902700" cy="33020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607F7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663700" y="5499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19250" y="5454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663700" y="39496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5 h 838203"/>
              <a:gd name="connsiteX2" fmla="*/ 122758 w 838203"/>
              <a:gd name="connsiteY2" fmla="*/ 715445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79"/>
                  <a:pt x="715454" y="715445"/>
                </a:cubicBezTo>
                <a:cubicBezTo>
                  <a:pt x="551776" y="879122"/>
                  <a:pt x="286423" y="879122"/>
                  <a:pt x="122758" y="715445"/>
                </a:cubicBezTo>
                <a:cubicBezTo>
                  <a:pt x="-40919" y="551779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19250" y="39052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76400" y="70230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5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5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631950" y="69786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2"/>
                  <a:pt x="923569" y="596227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7"/>
                  <a:pt x="3530" y="330872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032000" y="46990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833879" y="50213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032000" y="50213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663700" y="2463796"/>
            <a:ext cx="838203" cy="838203"/>
          </a:xfrm>
          <a:custGeom>
            <a:avLst/>
            <a:gdLst>
              <a:gd name="connsiteX0" fmla="*/ 715454 w 838203"/>
              <a:gd name="connsiteY0" fmla="*/ 122748 h 838203"/>
              <a:gd name="connsiteX1" fmla="*/ 715454 w 838203"/>
              <a:gd name="connsiteY1" fmla="*/ 715444 h 838203"/>
              <a:gd name="connsiteX2" fmla="*/ 122758 w 838203"/>
              <a:gd name="connsiteY2" fmla="*/ 715444 h 838203"/>
              <a:gd name="connsiteX3" fmla="*/ 122758 w 838203"/>
              <a:gd name="connsiteY3" fmla="*/ 122748 h 838203"/>
              <a:gd name="connsiteX4" fmla="*/ 715454 w 838203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3" h="838203">
                <a:moveTo>
                  <a:pt x="715454" y="122748"/>
                </a:moveTo>
                <a:cubicBezTo>
                  <a:pt x="879119" y="286426"/>
                  <a:pt x="879119" y="551780"/>
                  <a:pt x="715454" y="715444"/>
                </a:cubicBezTo>
                <a:cubicBezTo>
                  <a:pt x="551776" y="879122"/>
                  <a:pt x="286423" y="879122"/>
                  <a:pt x="122758" y="715444"/>
                </a:cubicBezTo>
                <a:cubicBezTo>
                  <a:pt x="-40919" y="551780"/>
                  <a:pt x="-40919" y="286426"/>
                  <a:pt x="122758" y="122748"/>
                </a:cubicBezTo>
                <a:cubicBezTo>
                  <a:pt x="286423" y="-40916"/>
                  <a:pt x="551776" y="-40916"/>
                  <a:pt x="715454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619250" y="2419350"/>
            <a:ext cx="927103" cy="927103"/>
          </a:xfrm>
          <a:custGeom>
            <a:avLst/>
            <a:gdLst>
              <a:gd name="connsiteX0" fmla="*/ 759904 w 927103"/>
              <a:gd name="connsiteY0" fmla="*/ 167208 h 927103"/>
              <a:gd name="connsiteX1" fmla="*/ 759904 w 927103"/>
              <a:gd name="connsiteY1" fmla="*/ 759904 h 927103"/>
              <a:gd name="connsiteX2" fmla="*/ 167208 w 927103"/>
              <a:gd name="connsiteY2" fmla="*/ 759904 h 927103"/>
              <a:gd name="connsiteX3" fmla="*/ 167208 w 927103"/>
              <a:gd name="connsiteY3" fmla="*/ 167208 h 927103"/>
              <a:gd name="connsiteX4" fmla="*/ 759904 w 927103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3" h="927103">
                <a:moveTo>
                  <a:pt x="759904" y="167208"/>
                </a:moveTo>
                <a:cubicBezTo>
                  <a:pt x="923569" y="330873"/>
                  <a:pt x="923569" y="596226"/>
                  <a:pt x="759904" y="759904"/>
                </a:cubicBezTo>
                <a:cubicBezTo>
                  <a:pt x="596226" y="923569"/>
                  <a:pt x="330873" y="923569"/>
                  <a:pt x="167208" y="759904"/>
                </a:cubicBezTo>
                <a:cubicBezTo>
                  <a:pt x="3530" y="596226"/>
                  <a:pt x="3530" y="330873"/>
                  <a:pt x="167208" y="167208"/>
                </a:cubicBezTo>
                <a:cubicBezTo>
                  <a:pt x="330873" y="3530"/>
                  <a:pt x="596226" y="3530"/>
                  <a:pt x="759904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032000" y="32131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833879" y="35354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032000" y="35354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517900" y="24892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73450" y="24447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43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43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839262" y="2793530"/>
            <a:ext cx="347370" cy="63843"/>
          </a:xfrm>
          <a:custGeom>
            <a:avLst/>
            <a:gdLst>
              <a:gd name="connsiteX0" fmla="*/ 0 w 347370"/>
              <a:gd name="connsiteY0" fmla="*/ 63843 h 63843"/>
              <a:gd name="connsiteX1" fmla="*/ 0 w 347370"/>
              <a:gd name="connsiteY1" fmla="*/ 0 h 63843"/>
              <a:gd name="connsiteX2" fmla="*/ 347370 w 347370"/>
              <a:gd name="connsiteY2" fmla="*/ 0 h 63843"/>
              <a:gd name="connsiteX3" fmla="*/ 347370 w 347370"/>
              <a:gd name="connsiteY3" fmla="*/ 63843 h 63843"/>
              <a:gd name="connsiteX4" fmla="*/ 0 w 347370"/>
              <a:gd name="connsiteY4" fmla="*/ 63843 h 63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3">
                <a:moveTo>
                  <a:pt x="0" y="63843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3"/>
                </a:lnTo>
                <a:lnTo>
                  <a:pt x="0" y="638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839262" y="29763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032000" y="62992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833879" y="66215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20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20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032000" y="66215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2006600" y="8001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C2F3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1962150" y="7556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39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39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0000" y="850900"/>
            <a:ext cx="10617200" cy="6858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500" y="2743200"/>
            <a:ext cx="1422400" cy="330200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36484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4100" y="1117600"/>
            <a:ext cx="6642100" cy="8128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1016000"/>
            <a:ext cx="3975100" cy="10033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0100" y="4013200"/>
            <a:ext cx="11861800" cy="6731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16000" y="5054600"/>
            <a:ext cx="10934700" cy="6604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607F7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19201" y="3911596"/>
            <a:ext cx="838201" cy="838203"/>
          </a:xfrm>
          <a:custGeom>
            <a:avLst/>
            <a:gdLst>
              <a:gd name="connsiteX0" fmla="*/ 715452 w 838201"/>
              <a:gd name="connsiteY0" fmla="*/ 122748 h 838203"/>
              <a:gd name="connsiteX1" fmla="*/ 715452 w 838201"/>
              <a:gd name="connsiteY1" fmla="*/ 715445 h 838203"/>
              <a:gd name="connsiteX2" fmla="*/ 122756 w 838201"/>
              <a:gd name="connsiteY2" fmla="*/ 715445 h 838203"/>
              <a:gd name="connsiteX3" fmla="*/ 122756 w 838201"/>
              <a:gd name="connsiteY3" fmla="*/ 122748 h 838203"/>
              <a:gd name="connsiteX4" fmla="*/ 715452 w 838201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1" h="838203">
                <a:moveTo>
                  <a:pt x="715452" y="122748"/>
                </a:moveTo>
                <a:cubicBezTo>
                  <a:pt x="879117" y="286426"/>
                  <a:pt x="879117" y="551779"/>
                  <a:pt x="715452" y="715445"/>
                </a:cubicBezTo>
                <a:cubicBezTo>
                  <a:pt x="551775" y="879122"/>
                  <a:pt x="286421" y="879122"/>
                  <a:pt x="122756" y="715445"/>
                </a:cubicBezTo>
                <a:cubicBezTo>
                  <a:pt x="-40918" y="551779"/>
                  <a:pt x="-40918" y="286426"/>
                  <a:pt x="122756" y="122748"/>
                </a:cubicBezTo>
                <a:cubicBezTo>
                  <a:pt x="286421" y="-40916"/>
                  <a:pt x="551775" y="-40916"/>
                  <a:pt x="715452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74751" y="3867150"/>
            <a:ext cx="927101" cy="927103"/>
          </a:xfrm>
          <a:custGeom>
            <a:avLst/>
            <a:gdLst>
              <a:gd name="connsiteX0" fmla="*/ 759902 w 927101"/>
              <a:gd name="connsiteY0" fmla="*/ 167208 h 927103"/>
              <a:gd name="connsiteX1" fmla="*/ 759902 w 927101"/>
              <a:gd name="connsiteY1" fmla="*/ 759904 h 927103"/>
              <a:gd name="connsiteX2" fmla="*/ 167206 w 927101"/>
              <a:gd name="connsiteY2" fmla="*/ 759904 h 927103"/>
              <a:gd name="connsiteX3" fmla="*/ 167206 w 927101"/>
              <a:gd name="connsiteY3" fmla="*/ 167208 h 927103"/>
              <a:gd name="connsiteX4" fmla="*/ 759902 w 927101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1" h="927103">
                <a:moveTo>
                  <a:pt x="759902" y="167208"/>
                </a:moveTo>
                <a:cubicBezTo>
                  <a:pt x="923567" y="330873"/>
                  <a:pt x="923567" y="596226"/>
                  <a:pt x="759902" y="759904"/>
                </a:cubicBezTo>
                <a:cubicBezTo>
                  <a:pt x="596225" y="923569"/>
                  <a:pt x="330871" y="923569"/>
                  <a:pt x="167206" y="759904"/>
                </a:cubicBezTo>
                <a:cubicBezTo>
                  <a:pt x="3531" y="596226"/>
                  <a:pt x="3531" y="330873"/>
                  <a:pt x="167206" y="167208"/>
                </a:cubicBezTo>
                <a:cubicBezTo>
                  <a:pt x="330871" y="3530"/>
                  <a:pt x="596225" y="3530"/>
                  <a:pt x="759902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219201" y="2362196"/>
            <a:ext cx="838201" cy="838203"/>
          </a:xfrm>
          <a:custGeom>
            <a:avLst/>
            <a:gdLst>
              <a:gd name="connsiteX0" fmla="*/ 715452 w 838201"/>
              <a:gd name="connsiteY0" fmla="*/ 122748 h 838203"/>
              <a:gd name="connsiteX1" fmla="*/ 715452 w 838201"/>
              <a:gd name="connsiteY1" fmla="*/ 715444 h 838203"/>
              <a:gd name="connsiteX2" fmla="*/ 122756 w 838201"/>
              <a:gd name="connsiteY2" fmla="*/ 715444 h 838203"/>
              <a:gd name="connsiteX3" fmla="*/ 122756 w 838201"/>
              <a:gd name="connsiteY3" fmla="*/ 122748 h 838203"/>
              <a:gd name="connsiteX4" fmla="*/ 715452 w 838201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1" h="838203">
                <a:moveTo>
                  <a:pt x="715452" y="122748"/>
                </a:moveTo>
                <a:cubicBezTo>
                  <a:pt x="879117" y="286426"/>
                  <a:pt x="879117" y="551780"/>
                  <a:pt x="715452" y="715444"/>
                </a:cubicBezTo>
                <a:cubicBezTo>
                  <a:pt x="551775" y="879122"/>
                  <a:pt x="286421" y="879122"/>
                  <a:pt x="122756" y="715444"/>
                </a:cubicBezTo>
                <a:cubicBezTo>
                  <a:pt x="-40918" y="551780"/>
                  <a:pt x="-40918" y="286426"/>
                  <a:pt x="122756" y="122748"/>
                </a:cubicBezTo>
                <a:cubicBezTo>
                  <a:pt x="286421" y="-40916"/>
                  <a:pt x="551775" y="-40916"/>
                  <a:pt x="715452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174751" y="2317750"/>
            <a:ext cx="927101" cy="927103"/>
          </a:xfrm>
          <a:custGeom>
            <a:avLst/>
            <a:gdLst>
              <a:gd name="connsiteX0" fmla="*/ 759902 w 927101"/>
              <a:gd name="connsiteY0" fmla="*/ 167208 h 927103"/>
              <a:gd name="connsiteX1" fmla="*/ 759902 w 927101"/>
              <a:gd name="connsiteY1" fmla="*/ 759904 h 927103"/>
              <a:gd name="connsiteX2" fmla="*/ 167206 w 927101"/>
              <a:gd name="connsiteY2" fmla="*/ 759904 h 927103"/>
              <a:gd name="connsiteX3" fmla="*/ 167206 w 927101"/>
              <a:gd name="connsiteY3" fmla="*/ 167208 h 927103"/>
              <a:gd name="connsiteX4" fmla="*/ 759902 w 927101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1" h="927103">
                <a:moveTo>
                  <a:pt x="759902" y="167208"/>
                </a:moveTo>
                <a:cubicBezTo>
                  <a:pt x="923567" y="330873"/>
                  <a:pt x="923567" y="596226"/>
                  <a:pt x="759902" y="759904"/>
                </a:cubicBezTo>
                <a:cubicBezTo>
                  <a:pt x="596225" y="923569"/>
                  <a:pt x="330871" y="923569"/>
                  <a:pt x="167206" y="759904"/>
                </a:cubicBezTo>
                <a:cubicBezTo>
                  <a:pt x="3531" y="596226"/>
                  <a:pt x="3531" y="330873"/>
                  <a:pt x="167206" y="167208"/>
                </a:cubicBezTo>
                <a:cubicBezTo>
                  <a:pt x="330871" y="3530"/>
                  <a:pt x="596225" y="3530"/>
                  <a:pt x="759902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231901" y="5435596"/>
            <a:ext cx="838201" cy="838203"/>
          </a:xfrm>
          <a:custGeom>
            <a:avLst/>
            <a:gdLst>
              <a:gd name="connsiteX0" fmla="*/ 715452 w 838201"/>
              <a:gd name="connsiteY0" fmla="*/ 122748 h 838203"/>
              <a:gd name="connsiteX1" fmla="*/ 715452 w 838201"/>
              <a:gd name="connsiteY1" fmla="*/ 715445 h 838203"/>
              <a:gd name="connsiteX2" fmla="*/ 122756 w 838201"/>
              <a:gd name="connsiteY2" fmla="*/ 715445 h 838203"/>
              <a:gd name="connsiteX3" fmla="*/ 122756 w 838201"/>
              <a:gd name="connsiteY3" fmla="*/ 122748 h 838203"/>
              <a:gd name="connsiteX4" fmla="*/ 715452 w 838201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1" h="838203">
                <a:moveTo>
                  <a:pt x="715452" y="122748"/>
                </a:moveTo>
                <a:cubicBezTo>
                  <a:pt x="879117" y="286426"/>
                  <a:pt x="879117" y="551779"/>
                  <a:pt x="715452" y="715445"/>
                </a:cubicBezTo>
                <a:cubicBezTo>
                  <a:pt x="551775" y="879122"/>
                  <a:pt x="286421" y="879122"/>
                  <a:pt x="122756" y="715445"/>
                </a:cubicBezTo>
                <a:cubicBezTo>
                  <a:pt x="-40918" y="551779"/>
                  <a:pt x="-40918" y="286426"/>
                  <a:pt x="122756" y="122748"/>
                </a:cubicBezTo>
                <a:cubicBezTo>
                  <a:pt x="286421" y="-40916"/>
                  <a:pt x="551775" y="-40916"/>
                  <a:pt x="715452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87451" y="5391150"/>
            <a:ext cx="927101" cy="927103"/>
          </a:xfrm>
          <a:custGeom>
            <a:avLst/>
            <a:gdLst>
              <a:gd name="connsiteX0" fmla="*/ 759902 w 927101"/>
              <a:gd name="connsiteY0" fmla="*/ 167208 h 927103"/>
              <a:gd name="connsiteX1" fmla="*/ 759902 w 927101"/>
              <a:gd name="connsiteY1" fmla="*/ 759904 h 927103"/>
              <a:gd name="connsiteX2" fmla="*/ 167206 w 927101"/>
              <a:gd name="connsiteY2" fmla="*/ 759904 h 927103"/>
              <a:gd name="connsiteX3" fmla="*/ 167206 w 927101"/>
              <a:gd name="connsiteY3" fmla="*/ 167208 h 927103"/>
              <a:gd name="connsiteX4" fmla="*/ 759902 w 927101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1" h="927103">
                <a:moveTo>
                  <a:pt x="759902" y="167208"/>
                </a:moveTo>
                <a:cubicBezTo>
                  <a:pt x="923567" y="330873"/>
                  <a:pt x="923567" y="596226"/>
                  <a:pt x="759902" y="759904"/>
                </a:cubicBezTo>
                <a:cubicBezTo>
                  <a:pt x="596225" y="923569"/>
                  <a:pt x="330871" y="923569"/>
                  <a:pt x="167206" y="759904"/>
                </a:cubicBezTo>
                <a:cubicBezTo>
                  <a:pt x="3531" y="596226"/>
                  <a:pt x="3531" y="330873"/>
                  <a:pt x="167206" y="167208"/>
                </a:cubicBezTo>
                <a:cubicBezTo>
                  <a:pt x="330871" y="3530"/>
                  <a:pt x="596225" y="3530"/>
                  <a:pt x="759902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587500" y="31115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389380" y="34338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587500" y="34338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219201" y="876296"/>
            <a:ext cx="838201" cy="838203"/>
          </a:xfrm>
          <a:custGeom>
            <a:avLst/>
            <a:gdLst>
              <a:gd name="connsiteX0" fmla="*/ 715452 w 838201"/>
              <a:gd name="connsiteY0" fmla="*/ 122748 h 838203"/>
              <a:gd name="connsiteX1" fmla="*/ 715452 w 838201"/>
              <a:gd name="connsiteY1" fmla="*/ 715444 h 838203"/>
              <a:gd name="connsiteX2" fmla="*/ 122756 w 838201"/>
              <a:gd name="connsiteY2" fmla="*/ 715444 h 838203"/>
              <a:gd name="connsiteX3" fmla="*/ 122756 w 838201"/>
              <a:gd name="connsiteY3" fmla="*/ 122748 h 838203"/>
              <a:gd name="connsiteX4" fmla="*/ 715452 w 838201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1" h="838203">
                <a:moveTo>
                  <a:pt x="715452" y="122748"/>
                </a:moveTo>
                <a:cubicBezTo>
                  <a:pt x="879117" y="286426"/>
                  <a:pt x="879117" y="551780"/>
                  <a:pt x="715452" y="715444"/>
                </a:cubicBezTo>
                <a:cubicBezTo>
                  <a:pt x="551775" y="879122"/>
                  <a:pt x="286421" y="879122"/>
                  <a:pt x="122756" y="715444"/>
                </a:cubicBezTo>
                <a:cubicBezTo>
                  <a:pt x="-40918" y="551780"/>
                  <a:pt x="-40918" y="286426"/>
                  <a:pt x="122756" y="122748"/>
                </a:cubicBezTo>
                <a:cubicBezTo>
                  <a:pt x="286421" y="-40916"/>
                  <a:pt x="551775" y="-40916"/>
                  <a:pt x="715452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174751" y="831850"/>
            <a:ext cx="927101" cy="927102"/>
          </a:xfrm>
          <a:custGeom>
            <a:avLst/>
            <a:gdLst>
              <a:gd name="connsiteX0" fmla="*/ 759902 w 927101"/>
              <a:gd name="connsiteY0" fmla="*/ 167201 h 927102"/>
              <a:gd name="connsiteX1" fmla="*/ 759902 w 927101"/>
              <a:gd name="connsiteY1" fmla="*/ 759904 h 927102"/>
              <a:gd name="connsiteX2" fmla="*/ 167206 w 927101"/>
              <a:gd name="connsiteY2" fmla="*/ 759904 h 927102"/>
              <a:gd name="connsiteX3" fmla="*/ 167206 w 927101"/>
              <a:gd name="connsiteY3" fmla="*/ 167201 h 927102"/>
              <a:gd name="connsiteX4" fmla="*/ 759902 w 927101"/>
              <a:gd name="connsiteY4" fmla="*/ 167201 h 9271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1" h="927102">
                <a:moveTo>
                  <a:pt x="759902" y="167201"/>
                </a:moveTo>
                <a:cubicBezTo>
                  <a:pt x="923567" y="330870"/>
                  <a:pt x="923567" y="596226"/>
                  <a:pt x="759902" y="759904"/>
                </a:cubicBezTo>
                <a:cubicBezTo>
                  <a:pt x="596225" y="923569"/>
                  <a:pt x="330871" y="923569"/>
                  <a:pt x="167206" y="759904"/>
                </a:cubicBezTo>
                <a:cubicBezTo>
                  <a:pt x="3531" y="596226"/>
                  <a:pt x="3531" y="330870"/>
                  <a:pt x="167206" y="167201"/>
                </a:cubicBezTo>
                <a:cubicBezTo>
                  <a:pt x="330871" y="3532"/>
                  <a:pt x="596225" y="3532"/>
                  <a:pt x="759902" y="167201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587500" y="16256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389380" y="19479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87500" y="19479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073400" y="9017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028950" y="8572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39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39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394762" y="1206030"/>
            <a:ext cx="347370" cy="63842"/>
          </a:xfrm>
          <a:custGeom>
            <a:avLst/>
            <a:gdLst>
              <a:gd name="connsiteX0" fmla="*/ 0 w 347370"/>
              <a:gd name="connsiteY0" fmla="*/ 63842 h 63842"/>
              <a:gd name="connsiteX1" fmla="*/ 0 w 347370"/>
              <a:gd name="connsiteY1" fmla="*/ 0 h 63842"/>
              <a:gd name="connsiteX2" fmla="*/ 347370 w 347370"/>
              <a:gd name="connsiteY2" fmla="*/ 0 h 63842"/>
              <a:gd name="connsiteX3" fmla="*/ 347370 w 347370"/>
              <a:gd name="connsiteY3" fmla="*/ 63842 h 63842"/>
              <a:gd name="connsiteX4" fmla="*/ 0 w 347370"/>
              <a:gd name="connsiteY4" fmla="*/ 63842 h 638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2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394762" y="13888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587500" y="47117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389380" y="50340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1587500" y="50340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251200" y="6337300"/>
            <a:ext cx="8813800" cy="2819796"/>
          </a:xfrm>
          <a:custGeom>
            <a:avLst/>
            <a:gdLst>
              <a:gd name="connsiteX0" fmla="*/ 254000 w 8813800"/>
              <a:gd name="connsiteY0" fmla="*/ 0 h 2819796"/>
              <a:gd name="connsiteX1" fmla="*/ 0 w 8813800"/>
              <a:gd name="connsiteY1" fmla="*/ 254000 h 2819796"/>
              <a:gd name="connsiteX2" fmla="*/ 0 w 8813800"/>
              <a:gd name="connsiteY2" fmla="*/ 1892300 h 2819796"/>
              <a:gd name="connsiteX3" fmla="*/ 254000 w 8813800"/>
              <a:gd name="connsiteY3" fmla="*/ 2146300 h 2819796"/>
              <a:gd name="connsiteX4" fmla="*/ 1693074 w 8813800"/>
              <a:gd name="connsiteY4" fmla="*/ 2146300 h 2819796"/>
              <a:gd name="connsiteX5" fmla="*/ 1997075 w 8813800"/>
              <a:gd name="connsiteY5" fmla="*/ 2819796 h 2819796"/>
              <a:gd name="connsiteX6" fmla="*/ 2301481 w 8813800"/>
              <a:gd name="connsiteY6" fmla="*/ 2146300 h 2819796"/>
              <a:gd name="connsiteX7" fmla="*/ 8559800 w 8813800"/>
              <a:gd name="connsiteY7" fmla="*/ 2146300 h 2819796"/>
              <a:gd name="connsiteX8" fmla="*/ 8813800 w 8813800"/>
              <a:gd name="connsiteY8" fmla="*/ 1892300 h 2819796"/>
              <a:gd name="connsiteX9" fmla="*/ 8813800 w 8813800"/>
              <a:gd name="connsiteY9" fmla="*/ 254000 h 2819796"/>
              <a:gd name="connsiteX10" fmla="*/ 8559800 w 8813800"/>
              <a:gd name="connsiteY10" fmla="*/ 0 h 2819796"/>
              <a:gd name="connsiteX11" fmla="*/ 254000 w 8813800"/>
              <a:gd name="connsiteY11" fmla="*/ 0 h 2819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8813800" h="2819796">
                <a:moveTo>
                  <a:pt x="254000" y="0"/>
                </a:moveTo>
                <a:cubicBezTo>
                  <a:pt x="113715" y="0"/>
                  <a:pt x="0" y="113715"/>
                  <a:pt x="0" y="254000"/>
                </a:cubicBezTo>
                <a:lnTo>
                  <a:pt x="0" y="1892300"/>
                </a:lnTo>
                <a:cubicBezTo>
                  <a:pt x="0" y="2032584"/>
                  <a:pt x="113715" y="2146300"/>
                  <a:pt x="254000" y="2146300"/>
                </a:cubicBezTo>
                <a:lnTo>
                  <a:pt x="1693074" y="2146300"/>
                </a:lnTo>
                <a:lnTo>
                  <a:pt x="1997075" y="2819796"/>
                </a:lnTo>
                <a:lnTo>
                  <a:pt x="2301481" y="2146300"/>
                </a:lnTo>
                <a:lnTo>
                  <a:pt x="8559800" y="2146300"/>
                </a:lnTo>
                <a:cubicBezTo>
                  <a:pt x="8700084" y="2146300"/>
                  <a:pt x="8813800" y="2032584"/>
                  <a:pt x="8813800" y="1892300"/>
                </a:cubicBezTo>
                <a:lnTo>
                  <a:pt x="8813800" y="254000"/>
                </a:lnTo>
                <a:cubicBezTo>
                  <a:pt x="8813800" y="113715"/>
                  <a:pt x="8700084" y="0"/>
                  <a:pt x="8559800" y="0"/>
                </a:cubicBezTo>
                <a:lnTo>
                  <a:pt x="25400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6000" y="1155700"/>
            <a:ext cx="1422400" cy="3302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7000" y="6743700"/>
            <a:ext cx="4826000" cy="5842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24300" y="7454900"/>
            <a:ext cx="7264400" cy="647700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607F7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19201" y="3911596"/>
            <a:ext cx="838201" cy="838203"/>
          </a:xfrm>
          <a:custGeom>
            <a:avLst/>
            <a:gdLst>
              <a:gd name="connsiteX0" fmla="*/ 715452 w 838201"/>
              <a:gd name="connsiteY0" fmla="*/ 122748 h 838203"/>
              <a:gd name="connsiteX1" fmla="*/ 715452 w 838201"/>
              <a:gd name="connsiteY1" fmla="*/ 715445 h 838203"/>
              <a:gd name="connsiteX2" fmla="*/ 122756 w 838201"/>
              <a:gd name="connsiteY2" fmla="*/ 715445 h 838203"/>
              <a:gd name="connsiteX3" fmla="*/ 122756 w 838201"/>
              <a:gd name="connsiteY3" fmla="*/ 122748 h 838203"/>
              <a:gd name="connsiteX4" fmla="*/ 715452 w 838201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1" h="838203">
                <a:moveTo>
                  <a:pt x="715452" y="122748"/>
                </a:moveTo>
                <a:cubicBezTo>
                  <a:pt x="879117" y="286426"/>
                  <a:pt x="879117" y="551779"/>
                  <a:pt x="715452" y="715445"/>
                </a:cubicBezTo>
                <a:cubicBezTo>
                  <a:pt x="551775" y="879122"/>
                  <a:pt x="286421" y="879122"/>
                  <a:pt x="122756" y="715445"/>
                </a:cubicBezTo>
                <a:cubicBezTo>
                  <a:pt x="-40918" y="551779"/>
                  <a:pt x="-40918" y="286426"/>
                  <a:pt x="122756" y="122748"/>
                </a:cubicBezTo>
                <a:cubicBezTo>
                  <a:pt x="286421" y="-40916"/>
                  <a:pt x="551775" y="-40916"/>
                  <a:pt x="715452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74751" y="3867150"/>
            <a:ext cx="927101" cy="927103"/>
          </a:xfrm>
          <a:custGeom>
            <a:avLst/>
            <a:gdLst>
              <a:gd name="connsiteX0" fmla="*/ 759902 w 927101"/>
              <a:gd name="connsiteY0" fmla="*/ 167208 h 927103"/>
              <a:gd name="connsiteX1" fmla="*/ 759902 w 927101"/>
              <a:gd name="connsiteY1" fmla="*/ 759904 h 927103"/>
              <a:gd name="connsiteX2" fmla="*/ 167206 w 927101"/>
              <a:gd name="connsiteY2" fmla="*/ 759904 h 927103"/>
              <a:gd name="connsiteX3" fmla="*/ 167206 w 927101"/>
              <a:gd name="connsiteY3" fmla="*/ 167208 h 927103"/>
              <a:gd name="connsiteX4" fmla="*/ 759902 w 927101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1" h="927103">
                <a:moveTo>
                  <a:pt x="759902" y="167208"/>
                </a:moveTo>
                <a:cubicBezTo>
                  <a:pt x="923567" y="330873"/>
                  <a:pt x="923567" y="596226"/>
                  <a:pt x="759902" y="759904"/>
                </a:cubicBezTo>
                <a:cubicBezTo>
                  <a:pt x="596225" y="923569"/>
                  <a:pt x="330871" y="923569"/>
                  <a:pt x="167206" y="759904"/>
                </a:cubicBezTo>
                <a:cubicBezTo>
                  <a:pt x="3531" y="596226"/>
                  <a:pt x="3531" y="330873"/>
                  <a:pt x="167206" y="167208"/>
                </a:cubicBezTo>
                <a:cubicBezTo>
                  <a:pt x="330871" y="3530"/>
                  <a:pt x="596225" y="3530"/>
                  <a:pt x="759902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219201" y="2362196"/>
            <a:ext cx="838201" cy="838203"/>
          </a:xfrm>
          <a:custGeom>
            <a:avLst/>
            <a:gdLst>
              <a:gd name="connsiteX0" fmla="*/ 715452 w 838201"/>
              <a:gd name="connsiteY0" fmla="*/ 122748 h 838203"/>
              <a:gd name="connsiteX1" fmla="*/ 715452 w 838201"/>
              <a:gd name="connsiteY1" fmla="*/ 715444 h 838203"/>
              <a:gd name="connsiteX2" fmla="*/ 122756 w 838201"/>
              <a:gd name="connsiteY2" fmla="*/ 715444 h 838203"/>
              <a:gd name="connsiteX3" fmla="*/ 122756 w 838201"/>
              <a:gd name="connsiteY3" fmla="*/ 122748 h 838203"/>
              <a:gd name="connsiteX4" fmla="*/ 715452 w 838201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1" h="838203">
                <a:moveTo>
                  <a:pt x="715452" y="122748"/>
                </a:moveTo>
                <a:cubicBezTo>
                  <a:pt x="879117" y="286426"/>
                  <a:pt x="879117" y="551780"/>
                  <a:pt x="715452" y="715444"/>
                </a:cubicBezTo>
                <a:cubicBezTo>
                  <a:pt x="551775" y="879122"/>
                  <a:pt x="286421" y="879122"/>
                  <a:pt x="122756" y="715444"/>
                </a:cubicBezTo>
                <a:cubicBezTo>
                  <a:pt x="-40918" y="551780"/>
                  <a:pt x="-40918" y="286426"/>
                  <a:pt x="122756" y="122748"/>
                </a:cubicBezTo>
                <a:cubicBezTo>
                  <a:pt x="286421" y="-40916"/>
                  <a:pt x="551775" y="-40916"/>
                  <a:pt x="715452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174751" y="2317750"/>
            <a:ext cx="927101" cy="927103"/>
          </a:xfrm>
          <a:custGeom>
            <a:avLst/>
            <a:gdLst>
              <a:gd name="connsiteX0" fmla="*/ 759902 w 927101"/>
              <a:gd name="connsiteY0" fmla="*/ 167208 h 927103"/>
              <a:gd name="connsiteX1" fmla="*/ 759902 w 927101"/>
              <a:gd name="connsiteY1" fmla="*/ 759904 h 927103"/>
              <a:gd name="connsiteX2" fmla="*/ 167206 w 927101"/>
              <a:gd name="connsiteY2" fmla="*/ 759904 h 927103"/>
              <a:gd name="connsiteX3" fmla="*/ 167206 w 927101"/>
              <a:gd name="connsiteY3" fmla="*/ 167208 h 927103"/>
              <a:gd name="connsiteX4" fmla="*/ 759902 w 927101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1" h="927103">
                <a:moveTo>
                  <a:pt x="759902" y="167208"/>
                </a:moveTo>
                <a:cubicBezTo>
                  <a:pt x="923567" y="330873"/>
                  <a:pt x="923567" y="596226"/>
                  <a:pt x="759902" y="759904"/>
                </a:cubicBezTo>
                <a:cubicBezTo>
                  <a:pt x="596225" y="923569"/>
                  <a:pt x="330871" y="923569"/>
                  <a:pt x="167206" y="759904"/>
                </a:cubicBezTo>
                <a:cubicBezTo>
                  <a:pt x="3531" y="596226"/>
                  <a:pt x="3531" y="330873"/>
                  <a:pt x="167206" y="167208"/>
                </a:cubicBezTo>
                <a:cubicBezTo>
                  <a:pt x="330871" y="3530"/>
                  <a:pt x="596225" y="3530"/>
                  <a:pt x="759902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231901" y="5435596"/>
            <a:ext cx="838201" cy="838203"/>
          </a:xfrm>
          <a:custGeom>
            <a:avLst/>
            <a:gdLst>
              <a:gd name="connsiteX0" fmla="*/ 715452 w 838201"/>
              <a:gd name="connsiteY0" fmla="*/ 122748 h 838203"/>
              <a:gd name="connsiteX1" fmla="*/ 715452 w 838201"/>
              <a:gd name="connsiteY1" fmla="*/ 715445 h 838203"/>
              <a:gd name="connsiteX2" fmla="*/ 122756 w 838201"/>
              <a:gd name="connsiteY2" fmla="*/ 715445 h 838203"/>
              <a:gd name="connsiteX3" fmla="*/ 122756 w 838201"/>
              <a:gd name="connsiteY3" fmla="*/ 122748 h 838203"/>
              <a:gd name="connsiteX4" fmla="*/ 715452 w 838201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1" h="838203">
                <a:moveTo>
                  <a:pt x="715452" y="122748"/>
                </a:moveTo>
                <a:cubicBezTo>
                  <a:pt x="879117" y="286426"/>
                  <a:pt x="879117" y="551779"/>
                  <a:pt x="715452" y="715445"/>
                </a:cubicBezTo>
                <a:cubicBezTo>
                  <a:pt x="551775" y="879122"/>
                  <a:pt x="286421" y="879122"/>
                  <a:pt x="122756" y="715445"/>
                </a:cubicBezTo>
                <a:cubicBezTo>
                  <a:pt x="-40918" y="551779"/>
                  <a:pt x="-40918" y="286426"/>
                  <a:pt x="122756" y="122748"/>
                </a:cubicBezTo>
                <a:cubicBezTo>
                  <a:pt x="286421" y="-40916"/>
                  <a:pt x="551775" y="-40916"/>
                  <a:pt x="715452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87451" y="5391150"/>
            <a:ext cx="927101" cy="927103"/>
          </a:xfrm>
          <a:custGeom>
            <a:avLst/>
            <a:gdLst>
              <a:gd name="connsiteX0" fmla="*/ 759902 w 927101"/>
              <a:gd name="connsiteY0" fmla="*/ 167208 h 927103"/>
              <a:gd name="connsiteX1" fmla="*/ 759902 w 927101"/>
              <a:gd name="connsiteY1" fmla="*/ 759904 h 927103"/>
              <a:gd name="connsiteX2" fmla="*/ 167206 w 927101"/>
              <a:gd name="connsiteY2" fmla="*/ 759904 h 927103"/>
              <a:gd name="connsiteX3" fmla="*/ 167206 w 927101"/>
              <a:gd name="connsiteY3" fmla="*/ 167208 h 927103"/>
              <a:gd name="connsiteX4" fmla="*/ 759902 w 927101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1" h="927103">
                <a:moveTo>
                  <a:pt x="759902" y="167208"/>
                </a:moveTo>
                <a:cubicBezTo>
                  <a:pt x="923567" y="330873"/>
                  <a:pt x="923567" y="596226"/>
                  <a:pt x="759902" y="759904"/>
                </a:cubicBezTo>
                <a:cubicBezTo>
                  <a:pt x="596225" y="923569"/>
                  <a:pt x="330871" y="923569"/>
                  <a:pt x="167206" y="759904"/>
                </a:cubicBezTo>
                <a:cubicBezTo>
                  <a:pt x="3531" y="596226"/>
                  <a:pt x="3531" y="330873"/>
                  <a:pt x="167206" y="167208"/>
                </a:cubicBezTo>
                <a:cubicBezTo>
                  <a:pt x="330871" y="3530"/>
                  <a:pt x="596225" y="3530"/>
                  <a:pt x="759902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587500" y="31115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389380" y="34338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587500" y="34338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219201" y="876296"/>
            <a:ext cx="838201" cy="838203"/>
          </a:xfrm>
          <a:custGeom>
            <a:avLst/>
            <a:gdLst>
              <a:gd name="connsiteX0" fmla="*/ 715452 w 838201"/>
              <a:gd name="connsiteY0" fmla="*/ 122748 h 838203"/>
              <a:gd name="connsiteX1" fmla="*/ 715452 w 838201"/>
              <a:gd name="connsiteY1" fmla="*/ 715444 h 838203"/>
              <a:gd name="connsiteX2" fmla="*/ 122756 w 838201"/>
              <a:gd name="connsiteY2" fmla="*/ 715444 h 838203"/>
              <a:gd name="connsiteX3" fmla="*/ 122756 w 838201"/>
              <a:gd name="connsiteY3" fmla="*/ 122748 h 838203"/>
              <a:gd name="connsiteX4" fmla="*/ 715452 w 838201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1" h="838203">
                <a:moveTo>
                  <a:pt x="715452" y="122748"/>
                </a:moveTo>
                <a:cubicBezTo>
                  <a:pt x="879117" y="286426"/>
                  <a:pt x="879117" y="551780"/>
                  <a:pt x="715452" y="715444"/>
                </a:cubicBezTo>
                <a:cubicBezTo>
                  <a:pt x="551775" y="879122"/>
                  <a:pt x="286421" y="879122"/>
                  <a:pt x="122756" y="715444"/>
                </a:cubicBezTo>
                <a:cubicBezTo>
                  <a:pt x="-40918" y="551780"/>
                  <a:pt x="-40918" y="286426"/>
                  <a:pt x="122756" y="122748"/>
                </a:cubicBezTo>
                <a:cubicBezTo>
                  <a:pt x="286421" y="-40916"/>
                  <a:pt x="551775" y="-40916"/>
                  <a:pt x="715452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174751" y="831850"/>
            <a:ext cx="927101" cy="927102"/>
          </a:xfrm>
          <a:custGeom>
            <a:avLst/>
            <a:gdLst>
              <a:gd name="connsiteX0" fmla="*/ 759902 w 927101"/>
              <a:gd name="connsiteY0" fmla="*/ 167201 h 927102"/>
              <a:gd name="connsiteX1" fmla="*/ 759902 w 927101"/>
              <a:gd name="connsiteY1" fmla="*/ 759904 h 927102"/>
              <a:gd name="connsiteX2" fmla="*/ 167206 w 927101"/>
              <a:gd name="connsiteY2" fmla="*/ 759904 h 927102"/>
              <a:gd name="connsiteX3" fmla="*/ 167206 w 927101"/>
              <a:gd name="connsiteY3" fmla="*/ 167201 h 927102"/>
              <a:gd name="connsiteX4" fmla="*/ 759902 w 927101"/>
              <a:gd name="connsiteY4" fmla="*/ 167201 h 9271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1" h="927102">
                <a:moveTo>
                  <a:pt x="759902" y="167201"/>
                </a:moveTo>
                <a:cubicBezTo>
                  <a:pt x="923567" y="330870"/>
                  <a:pt x="923567" y="596226"/>
                  <a:pt x="759902" y="759904"/>
                </a:cubicBezTo>
                <a:cubicBezTo>
                  <a:pt x="596225" y="923569"/>
                  <a:pt x="330871" y="923569"/>
                  <a:pt x="167206" y="759904"/>
                </a:cubicBezTo>
                <a:cubicBezTo>
                  <a:pt x="3531" y="596226"/>
                  <a:pt x="3531" y="330870"/>
                  <a:pt x="167206" y="167201"/>
                </a:cubicBezTo>
                <a:cubicBezTo>
                  <a:pt x="330871" y="3532"/>
                  <a:pt x="596225" y="3532"/>
                  <a:pt x="759902" y="167201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587500" y="16256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389380" y="19479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87500" y="19479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073400" y="9017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028950" y="8572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39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39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394762" y="1206030"/>
            <a:ext cx="347370" cy="63842"/>
          </a:xfrm>
          <a:custGeom>
            <a:avLst/>
            <a:gdLst>
              <a:gd name="connsiteX0" fmla="*/ 0 w 347370"/>
              <a:gd name="connsiteY0" fmla="*/ 63842 h 63842"/>
              <a:gd name="connsiteX1" fmla="*/ 0 w 347370"/>
              <a:gd name="connsiteY1" fmla="*/ 0 h 63842"/>
              <a:gd name="connsiteX2" fmla="*/ 347370 w 347370"/>
              <a:gd name="connsiteY2" fmla="*/ 0 h 63842"/>
              <a:gd name="connsiteX3" fmla="*/ 347370 w 347370"/>
              <a:gd name="connsiteY3" fmla="*/ 63842 h 63842"/>
              <a:gd name="connsiteX4" fmla="*/ 0 w 347370"/>
              <a:gd name="connsiteY4" fmla="*/ 63842 h 638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2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394762" y="13888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587500" y="47117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389380" y="50340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1587500" y="50340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251200" y="6337300"/>
            <a:ext cx="6845300" cy="2819796"/>
          </a:xfrm>
          <a:custGeom>
            <a:avLst/>
            <a:gdLst>
              <a:gd name="connsiteX0" fmla="*/ 254000 w 6845300"/>
              <a:gd name="connsiteY0" fmla="*/ 0 h 2819796"/>
              <a:gd name="connsiteX1" fmla="*/ 0 w 6845300"/>
              <a:gd name="connsiteY1" fmla="*/ 254000 h 2819796"/>
              <a:gd name="connsiteX2" fmla="*/ 0 w 6845300"/>
              <a:gd name="connsiteY2" fmla="*/ 1892300 h 2819796"/>
              <a:gd name="connsiteX3" fmla="*/ 254000 w 6845300"/>
              <a:gd name="connsiteY3" fmla="*/ 2146300 h 2819796"/>
              <a:gd name="connsiteX4" fmla="*/ 1693074 w 6845300"/>
              <a:gd name="connsiteY4" fmla="*/ 2146300 h 2819796"/>
              <a:gd name="connsiteX5" fmla="*/ 1997075 w 6845300"/>
              <a:gd name="connsiteY5" fmla="*/ 2819796 h 2819796"/>
              <a:gd name="connsiteX6" fmla="*/ 2301481 w 6845300"/>
              <a:gd name="connsiteY6" fmla="*/ 2146300 h 2819796"/>
              <a:gd name="connsiteX7" fmla="*/ 6591300 w 6845300"/>
              <a:gd name="connsiteY7" fmla="*/ 2146300 h 2819796"/>
              <a:gd name="connsiteX8" fmla="*/ 6845300 w 6845300"/>
              <a:gd name="connsiteY8" fmla="*/ 1892300 h 2819796"/>
              <a:gd name="connsiteX9" fmla="*/ 6845300 w 6845300"/>
              <a:gd name="connsiteY9" fmla="*/ 254000 h 2819796"/>
              <a:gd name="connsiteX10" fmla="*/ 6591300 w 6845300"/>
              <a:gd name="connsiteY10" fmla="*/ 0 h 2819796"/>
              <a:gd name="connsiteX11" fmla="*/ 254000 w 6845300"/>
              <a:gd name="connsiteY11" fmla="*/ 0 h 2819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6845300" h="2819796">
                <a:moveTo>
                  <a:pt x="254000" y="0"/>
                </a:moveTo>
                <a:cubicBezTo>
                  <a:pt x="113715" y="0"/>
                  <a:pt x="0" y="113715"/>
                  <a:pt x="0" y="254000"/>
                </a:cubicBezTo>
                <a:lnTo>
                  <a:pt x="0" y="1892300"/>
                </a:lnTo>
                <a:cubicBezTo>
                  <a:pt x="0" y="2032584"/>
                  <a:pt x="113715" y="2146300"/>
                  <a:pt x="254000" y="2146300"/>
                </a:cubicBezTo>
                <a:lnTo>
                  <a:pt x="1693074" y="2146300"/>
                </a:lnTo>
                <a:lnTo>
                  <a:pt x="1997075" y="2819796"/>
                </a:lnTo>
                <a:lnTo>
                  <a:pt x="2301481" y="2146300"/>
                </a:lnTo>
                <a:lnTo>
                  <a:pt x="6591300" y="2146300"/>
                </a:lnTo>
                <a:cubicBezTo>
                  <a:pt x="6731584" y="2146300"/>
                  <a:pt x="6845300" y="2032584"/>
                  <a:pt x="6845300" y="1892300"/>
                </a:cubicBezTo>
                <a:lnTo>
                  <a:pt x="6845300" y="254000"/>
                </a:lnTo>
                <a:cubicBezTo>
                  <a:pt x="6845300" y="113715"/>
                  <a:pt x="6731584" y="0"/>
                  <a:pt x="6591300" y="0"/>
                </a:cubicBezTo>
                <a:lnTo>
                  <a:pt x="25400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6000" y="1155700"/>
            <a:ext cx="1422400" cy="3302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4300" y="6718300"/>
            <a:ext cx="4851400" cy="5969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98900" y="7493000"/>
            <a:ext cx="5499100" cy="558800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607F7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231900"/>
            <a:ext cx="9423400" cy="13081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2844800"/>
            <a:ext cx="5854700" cy="5588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35800" y="2857500"/>
            <a:ext cx="3111500" cy="482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9800" y="3644900"/>
            <a:ext cx="7391400" cy="5207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2000" y="5118100"/>
            <a:ext cx="12217400" cy="13081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27100" y="6731000"/>
            <a:ext cx="5854700" cy="5715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048500" y="6743700"/>
            <a:ext cx="3670300" cy="5080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52500" y="7543800"/>
            <a:ext cx="3670300" cy="5080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607F7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19201" y="3911596"/>
            <a:ext cx="838201" cy="838203"/>
          </a:xfrm>
          <a:custGeom>
            <a:avLst/>
            <a:gdLst>
              <a:gd name="connsiteX0" fmla="*/ 715452 w 838201"/>
              <a:gd name="connsiteY0" fmla="*/ 122748 h 838203"/>
              <a:gd name="connsiteX1" fmla="*/ 715452 w 838201"/>
              <a:gd name="connsiteY1" fmla="*/ 715445 h 838203"/>
              <a:gd name="connsiteX2" fmla="*/ 122756 w 838201"/>
              <a:gd name="connsiteY2" fmla="*/ 715445 h 838203"/>
              <a:gd name="connsiteX3" fmla="*/ 122756 w 838201"/>
              <a:gd name="connsiteY3" fmla="*/ 122748 h 838203"/>
              <a:gd name="connsiteX4" fmla="*/ 715452 w 838201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1" h="838203">
                <a:moveTo>
                  <a:pt x="715452" y="122748"/>
                </a:moveTo>
                <a:cubicBezTo>
                  <a:pt x="879117" y="286426"/>
                  <a:pt x="879117" y="551779"/>
                  <a:pt x="715452" y="715445"/>
                </a:cubicBezTo>
                <a:cubicBezTo>
                  <a:pt x="551775" y="879122"/>
                  <a:pt x="286421" y="879122"/>
                  <a:pt x="122756" y="715445"/>
                </a:cubicBezTo>
                <a:cubicBezTo>
                  <a:pt x="-40918" y="551779"/>
                  <a:pt x="-40918" y="286426"/>
                  <a:pt x="122756" y="122748"/>
                </a:cubicBezTo>
                <a:cubicBezTo>
                  <a:pt x="286421" y="-40916"/>
                  <a:pt x="551775" y="-40916"/>
                  <a:pt x="715452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74751" y="3867150"/>
            <a:ext cx="927101" cy="927103"/>
          </a:xfrm>
          <a:custGeom>
            <a:avLst/>
            <a:gdLst>
              <a:gd name="connsiteX0" fmla="*/ 759902 w 927101"/>
              <a:gd name="connsiteY0" fmla="*/ 167208 h 927103"/>
              <a:gd name="connsiteX1" fmla="*/ 759902 w 927101"/>
              <a:gd name="connsiteY1" fmla="*/ 759904 h 927103"/>
              <a:gd name="connsiteX2" fmla="*/ 167206 w 927101"/>
              <a:gd name="connsiteY2" fmla="*/ 759904 h 927103"/>
              <a:gd name="connsiteX3" fmla="*/ 167206 w 927101"/>
              <a:gd name="connsiteY3" fmla="*/ 167208 h 927103"/>
              <a:gd name="connsiteX4" fmla="*/ 759902 w 927101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1" h="927103">
                <a:moveTo>
                  <a:pt x="759902" y="167208"/>
                </a:moveTo>
                <a:cubicBezTo>
                  <a:pt x="923567" y="330873"/>
                  <a:pt x="923567" y="596226"/>
                  <a:pt x="759902" y="759904"/>
                </a:cubicBezTo>
                <a:cubicBezTo>
                  <a:pt x="596225" y="923569"/>
                  <a:pt x="330871" y="923569"/>
                  <a:pt x="167206" y="759904"/>
                </a:cubicBezTo>
                <a:cubicBezTo>
                  <a:pt x="3531" y="596226"/>
                  <a:pt x="3531" y="330873"/>
                  <a:pt x="167206" y="167208"/>
                </a:cubicBezTo>
                <a:cubicBezTo>
                  <a:pt x="330871" y="3530"/>
                  <a:pt x="596225" y="3530"/>
                  <a:pt x="759902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219201" y="2362196"/>
            <a:ext cx="838201" cy="838203"/>
          </a:xfrm>
          <a:custGeom>
            <a:avLst/>
            <a:gdLst>
              <a:gd name="connsiteX0" fmla="*/ 715452 w 838201"/>
              <a:gd name="connsiteY0" fmla="*/ 122748 h 838203"/>
              <a:gd name="connsiteX1" fmla="*/ 715452 w 838201"/>
              <a:gd name="connsiteY1" fmla="*/ 715444 h 838203"/>
              <a:gd name="connsiteX2" fmla="*/ 122756 w 838201"/>
              <a:gd name="connsiteY2" fmla="*/ 715444 h 838203"/>
              <a:gd name="connsiteX3" fmla="*/ 122756 w 838201"/>
              <a:gd name="connsiteY3" fmla="*/ 122748 h 838203"/>
              <a:gd name="connsiteX4" fmla="*/ 715452 w 838201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1" h="838203">
                <a:moveTo>
                  <a:pt x="715452" y="122748"/>
                </a:moveTo>
                <a:cubicBezTo>
                  <a:pt x="879117" y="286426"/>
                  <a:pt x="879117" y="551780"/>
                  <a:pt x="715452" y="715444"/>
                </a:cubicBezTo>
                <a:cubicBezTo>
                  <a:pt x="551775" y="879122"/>
                  <a:pt x="286421" y="879122"/>
                  <a:pt x="122756" y="715444"/>
                </a:cubicBezTo>
                <a:cubicBezTo>
                  <a:pt x="-40918" y="551780"/>
                  <a:pt x="-40918" y="286426"/>
                  <a:pt x="122756" y="122748"/>
                </a:cubicBezTo>
                <a:cubicBezTo>
                  <a:pt x="286421" y="-40916"/>
                  <a:pt x="551775" y="-40916"/>
                  <a:pt x="715452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174751" y="2317750"/>
            <a:ext cx="927101" cy="927103"/>
          </a:xfrm>
          <a:custGeom>
            <a:avLst/>
            <a:gdLst>
              <a:gd name="connsiteX0" fmla="*/ 759902 w 927101"/>
              <a:gd name="connsiteY0" fmla="*/ 167208 h 927103"/>
              <a:gd name="connsiteX1" fmla="*/ 759902 w 927101"/>
              <a:gd name="connsiteY1" fmla="*/ 759904 h 927103"/>
              <a:gd name="connsiteX2" fmla="*/ 167206 w 927101"/>
              <a:gd name="connsiteY2" fmla="*/ 759904 h 927103"/>
              <a:gd name="connsiteX3" fmla="*/ 167206 w 927101"/>
              <a:gd name="connsiteY3" fmla="*/ 167208 h 927103"/>
              <a:gd name="connsiteX4" fmla="*/ 759902 w 927101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1" h="927103">
                <a:moveTo>
                  <a:pt x="759902" y="167208"/>
                </a:moveTo>
                <a:cubicBezTo>
                  <a:pt x="923567" y="330873"/>
                  <a:pt x="923567" y="596226"/>
                  <a:pt x="759902" y="759904"/>
                </a:cubicBezTo>
                <a:cubicBezTo>
                  <a:pt x="596225" y="923569"/>
                  <a:pt x="330871" y="923569"/>
                  <a:pt x="167206" y="759904"/>
                </a:cubicBezTo>
                <a:cubicBezTo>
                  <a:pt x="3531" y="596226"/>
                  <a:pt x="3531" y="330873"/>
                  <a:pt x="167206" y="167208"/>
                </a:cubicBezTo>
                <a:cubicBezTo>
                  <a:pt x="330871" y="3530"/>
                  <a:pt x="596225" y="3530"/>
                  <a:pt x="759902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231901" y="5435596"/>
            <a:ext cx="838201" cy="838203"/>
          </a:xfrm>
          <a:custGeom>
            <a:avLst/>
            <a:gdLst>
              <a:gd name="connsiteX0" fmla="*/ 715452 w 838201"/>
              <a:gd name="connsiteY0" fmla="*/ 122748 h 838203"/>
              <a:gd name="connsiteX1" fmla="*/ 715452 w 838201"/>
              <a:gd name="connsiteY1" fmla="*/ 715445 h 838203"/>
              <a:gd name="connsiteX2" fmla="*/ 122756 w 838201"/>
              <a:gd name="connsiteY2" fmla="*/ 715445 h 838203"/>
              <a:gd name="connsiteX3" fmla="*/ 122756 w 838201"/>
              <a:gd name="connsiteY3" fmla="*/ 122748 h 838203"/>
              <a:gd name="connsiteX4" fmla="*/ 715452 w 838201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1" h="838203">
                <a:moveTo>
                  <a:pt x="715452" y="122748"/>
                </a:moveTo>
                <a:cubicBezTo>
                  <a:pt x="879117" y="286426"/>
                  <a:pt x="879117" y="551779"/>
                  <a:pt x="715452" y="715445"/>
                </a:cubicBezTo>
                <a:cubicBezTo>
                  <a:pt x="551775" y="879122"/>
                  <a:pt x="286421" y="879122"/>
                  <a:pt x="122756" y="715445"/>
                </a:cubicBezTo>
                <a:cubicBezTo>
                  <a:pt x="-40918" y="551779"/>
                  <a:pt x="-40918" y="286426"/>
                  <a:pt x="122756" y="122748"/>
                </a:cubicBezTo>
                <a:cubicBezTo>
                  <a:pt x="286421" y="-40916"/>
                  <a:pt x="551775" y="-40916"/>
                  <a:pt x="715452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87451" y="5391150"/>
            <a:ext cx="927101" cy="927103"/>
          </a:xfrm>
          <a:custGeom>
            <a:avLst/>
            <a:gdLst>
              <a:gd name="connsiteX0" fmla="*/ 759902 w 927101"/>
              <a:gd name="connsiteY0" fmla="*/ 167208 h 927103"/>
              <a:gd name="connsiteX1" fmla="*/ 759902 w 927101"/>
              <a:gd name="connsiteY1" fmla="*/ 759904 h 927103"/>
              <a:gd name="connsiteX2" fmla="*/ 167206 w 927101"/>
              <a:gd name="connsiteY2" fmla="*/ 759904 h 927103"/>
              <a:gd name="connsiteX3" fmla="*/ 167206 w 927101"/>
              <a:gd name="connsiteY3" fmla="*/ 167208 h 927103"/>
              <a:gd name="connsiteX4" fmla="*/ 759902 w 927101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1" h="927103">
                <a:moveTo>
                  <a:pt x="759902" y="167208"/>
                </a:moveTo>
                <a:cubicBezTo>
                  <a:pt x="923567" y="330873"/>
                  <a:pt x="923567" y="596226"/>
                  <a:pt x="759902" y="759904"/>
                </a:cubicBezTo>
                <a:cubicBezTo>
                  <a:pt x="596225" y="923569"/>
                  <a:pt x="330871" y="923569"/>
                  <a:pt x="167206" y="759904"/>
                </a:cubicBezTo>
                <a:cubicBezTo>
                  <a:pt x="3531" y="596226"/>
                  <a:pt x="3531" y="330873"/>
                  <a:pt x="167206" y="167208"/>
                </a:cubicBezTo>
                <a:cubicBezTo>
                  <a:pt x="330871" y="3530"/>
                  <a:pt x="596225" y="3530"/>
                  <a:pt x="759902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587500" y="31115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389380" y="34338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587500" y="34338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219201" y="876296"/>
            <a:ext cx="838201" cy="838203"/>
          </a:xfrm>
          <a:custGeom>
            <a:avLst/>
            <a:gdLst>
              <a:gd name="connsiteX0" fmla="*/ 715452 w 838201"/>
              <a:gd name="connsiteY0" fmla="*/ 122748 h 838203"/>
              <a:gd name="connsiteX1" fmla="*/ 715452 w 838201"/>
              <a:gd name="connsiteY1" fmla="*/ 715444 h 838203"/>
              <a:gd name="connsiteX2" fmla="*/ 122756 w 838201"/>
              <a:gd name="connsiteY2" fmla="*/ 715444 h 838203"/>
              <a:gd name="connsiteX3" fmla="*/ 122756 w 838201"/>
              <a:gd name="connsiteY3" fmla="*/ 122748 h 838203"/>
              <a:gd name="connsiteX4" fmla="*/ 715452 w 838201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1" h="838203">
                <a:moveTo>
                  <a:pt x="715452" y="122748"/>
                </a:moveTo>
                <a:cubicBezTo>
                  <a:pt x="879117" y="286426"/>
                  <a:pt x="879117" y="551780"/>
                  <a:pt x="715452" y="715444"/>
                </a:cubicBezTo>
                <a:cubicBezTo>
                  <a:pt x="551775" y="879122"/>
                  <a:pt x="286421" y="879122"/>
                  <a:pt x="122756" y="715444"/>
                </a:cubicBezTo>
                <a:cubicBezTo>
                  <a:pt x="-40918" y="551780"/>
                  <a:pt x="-40918" y="286426"/>
                  <a:pt x="122756" y="122748"/>
                </a:cubicBezTo>
                <a:cubicBezTo>
                  <a:pt x="286421" y="-40916"/>
                  <a:pt x="551775" y="-40916"/>
                  <a:pt x="715452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174751" y="831850"/>
            <a:ext cx="927101" cy="927102"/>
          </a:xfrm>
          <a:custGeom>
            <a:avLst/>
            <a:gdLst>
              <a:gd name="connsiteX0" fmla="*/ 759902 w 927101"/>
              <a:gd name="connsiteY0" fmla="*/ 167201 h 927102"/>
              <a:gd name="connsiteX1" fmla="*/ 759902 w 927101"/>
              <a:gd name="connsiteY1" fmla="*/ 759904 h 927102"/>
              <a:gd name="connsiteX2" fmla="*/ 167206 w 927101"/>
              <a:gd name="connsiteY2" fmla="*/ 759904 h 927102"/>
              <a:gd name="connsiteX3" fmla="*/ 167206 w 927101"/>
              <a:gd name="connsiteY3" fmla="*/ 167201 h 927102"/>
              <a:gd name="connsiteX4" fmla="*/ 759902 w 927101"/>
              <a:gd name="connsiteY4" fmla="*/ 167201 h 9271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1" h="927102">
                <a:moveTo>
                  <a:pt x="759902" y="167201"/>
                </a:moveTo>
                <a:cubicBezTo>
                  <a:pt x="923567" y="330870"/>
                  <a:pt x="923567" y="596226"/>
                  <a:pt x="759902" y="759904"/>
                </a:cubicBezTo>
                <a:cubicBezTo>
                  <a:pt x="596225" y="923569"/>
                  <a:pt x="330871" y="923569"/>
                  <a:pt x="167206" y="759904"/>
                </a:cubicBezTo>
                <a:cubicBezTo>
                  <a:pt x="3531" y="596226"/>
                  <a:pt x="3531" y="330870"/>
                  <a:pt x="167206" y="167201"/>
                </a:cubicBezTo>
                <a:cubicBezTo>
                  <a:pt x="330871" y="3532"/>
                  <a:pt x="596225" y="3532"/>
                  <a:pt x="759902" y="167201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587500" y="16256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389380" y="19479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87500" y="19479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073400" y="9017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028950" y="8572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39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39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394762" y="1206030"/>
            <a:ext cx="347370" cy="63842"/>
          </a:xfrm>
          <a:custGeom>
            <a:avLst/>
            <a:gdLst>
              <a:gd name="connsiteX0" fmla="*/ 0 w 347370"/>
              <a:gd name="connsiteY0" fmla="*/ 63842 h 63842"/>
              <a:gd name="connsiteX1" fmla="*/ 0 w 347370"/>
              <a:gd name="connsiteY1" fmla="*/ 0 h 63842"/>
              <a:gd name="connsiteX2" fmla="*/ 347370 w 347370"/>
              <a:gd name="connsiteY2" fmla="*/ 0 h 63842"/>
              <a:gd name="connsiteX3" fmla="*/ 347370 w 347370"/>
              <a:gd name="connsiteY3" fmla="*/ 63842 h 63842"/>
              <a:gd name="connsiteX4" fmla="*/ 0 w 347370"/>
              <a:gd name="connsiteY4" fmla="*/ 63842 h 638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2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394762" y="13888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587500" y="47117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389380" y="50340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1587500" y="50340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251200" y="6337300"/>
            <a:ext cx="9486900" cy="2819796"/>
          </a:xfrm>
          <a:custGeom>
            <a:avLst/>
            <a:gdLst>
              <a:gd name="connsiteX0" fmla="*/ 254000 w 9486900"/>
              <a:gd name="connsiteY0" fmla="*/ 0 h 2819796"/>
              <a:gd name="connsiteX1" fmla="*/ 0 w 9486900"/>
              <a:gd name="connsiteY1" fmla="*/ 254000 h 2819796"/>
              <a:gd name="connsiteX2" fmla="*/ 0 w 9486900"/>
              <a:gd name="connsiteY2" fmla="*/ 1892300 h 2819796"/>
              <a:gd name="connsiteX3" fmla="*/ 254000 w 9486900"/>
              <a:gd name="connsiteY3" fmla="*/ 2146300 h 2819796"/>
              <a:gd name="connsiteX4" fmla="*/ 1693074 w 9486900"/>
              <a:gd name="connsiteY4" fmla="*/ 2146300 h 2819796"/>
              <a:gd name="connsiteX5" fmla="*/ 1997075 w 9486900"/>
              <a:gd name="connsiteY5" fmla="*/ 2819796 h 2819796"/>
              <a:gd name="connsiteX6" fmla="*/ 2301481 w 9486900"/>
              <a:gd name="connsiteY6" fmla="*/ 2146300 h 2819796"/>
              <a:gd name="connsiteX7" fmla="*/ 9232900 w 9486900"/>
              <a:gd name="connsiteY7" fmla="*/ 2146300 h 2819796"/>
              <a:gd name="connsiteX8" fmla="*/ 9486900 w 9486900"/>
              <a:gd name="connsiteY8" fmla="*/ 1892300 h 2819796"/>
              <a:gd name="connsiteX9" fmla="*/ 9486900 w 9486900"/>
              <a:gd name="connsiteY9" fmla="*/ 254000 h 2819796"/>
              <a:gd name="connsiteX10" fmla="*/ 9232900 w 9486900"/>
              <a:gd name="connsiteY10" fmla="*/ 0 h 2819796"/>
              <a:gd name="connsiteX11" fmla="*/ 254000 w 9486900"/>
              <a:gd name="connsiteY11" fmla="*/ 0 h 2819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9486900" h="2819796">
                <a:moveTo>
                  <a:pt x="254000" y="0"/>
                </a:moveTo>
                <a:cubicBezTo>
                  <a:pt x="113715" y="0"/>
                  <a:pt x="0" y="113715"/>
                  <a:pt x="0" y="254000"/>
                </a:cubicBezTo>
                <a:lnTo>
                  <a:pt x="0" y="1892300"/>
                </a:lnTo>
                <a:cubicBezTo>
                  <a:pt x="0" y="2032584"/>
                  <a:pt x="113715" y="2146300"/>
                  <a:pt x="254000" y="2146300"/>
                </a:cubicBezTo>
                <a:lnTo>
                  <a:pt x="1693074" y="2146300"/>
                </a:lnTo>
                <a:lnTo>
                  <a:pt x="1997075" y="2819796"/>
                </a:lnTo>
                <a:lnTo>
                  <a:pt x="2301481" y="2146300"/>
                </a:lnTo>
                <a:lnTo>
                  <a:pt x="9232900" y="2146300"/>
                </a:lnTo>
                <a:cubicBezTo>
                  <a:pt x="9373184" y="2146300"/>
                  <a:pt x="9486900" y="2032584"/>
                  <a:pt x="9486900" y="1892300"/>
                </a:cubicBezTo>
                <a:lnTo>
                  <a:pt x="9486900" y="254000"/>
                </a:lnTo>
                <a:cubicBezTo>
                  <a:pt x="9486900" y="113715"/>
                  <a:pt x="9373184" y="0"/>
                  <a:pt x="9232900" y="0"/>
                </a:cubicBezTo>
                <a:lnTo>
                  <a:pt x="25400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6000" y="1155700"/>
            <a:ext cx="1422400" cy="3302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1100" y="6781800"/>
            <a:ext cx="2273300" cy="5588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59200" y="7480300"/>
            <a:ext cx="8585200" cy="609600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607F7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19201" y="3911596"/>
            <a:ext cx="838201" cy="838203"/>
          </a:xfrm>
          <a:custGeom>
            <a:avLst/>
            <a:gdLst>
              <a:gd name="connsiteX0" fmla="*/ 715452 w 838201"/>
              <a:gd name="connsiteY0" fmla="*/ 122748 h 838203"/>
              <a:gd name="connsiteX1" fmla="*/ 715452 w 838201"/>
              <a:gd name="connsiteY1" fmla="*/ 715445 h 838203"/>
              <a:gd name="connsiteX2" fmla="*/ 122756 w 838201"/>
              <a:gd name="connsiteY2" fmla="*/ 715445 h 838203"/>
              <a:gd name="connsiteX3" fmla="*/ 122756 w 838201"/>
              <a:gd name="connsiteY3" fmla="*/ 122748 h 838203"/>
              <a:gd name="connsiteX4" fmla="*/ 715452 w 838201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1" h="838203">
                <a:moveTo>
                  <a:pt x="715452" y="122748"/>
                </a:moveTo>
                <a:cubicBezTo>
                  <a:pt x="879117" y="286426"/>
                  <a:pt x="879117" y="551779"/>
                  <a:pt x="715452" y="715445"/>
                </a:cubicBezTo>
                <a:cubicBezTo>
                  <a:pt x="551775" y="879122"/>
                  <a:pt x="286421" y="879122"/>
                  <a:pt x="122756" y="715445"/>
                </a:cubicBezTo>
                <a:cubicBezTo>
                  <a:pt x="-40918" y="551779"/>
                  <a:pt x="-40918" y="286426"/>
                  <a:pt x="122756" y="122748"/>
                </a:cubicBezTo>
                <a:cubicBezTo>
                  <a:pt x="286421" y="-40916"/>
                  <a:pt x="551775" y="-40916"/>
                  <a:pt x="715452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74751" y="3867150"/>
            <a:ext cx="927101" cy="927103"/>
          </a:xfrm>
          <a:custGeom>
            <a:avLst/>
            <a:gdLst>
              <a:gd name="connsiteX0" fmla="*/ 759902 w 927101"/>
              <a:gd name="connsiteY0" fmla="*/ 167208 h 927103"/>
              <a:gd name="connsiteX1" fmla="*/ 759902 w 927101"/>
              <a:gd name="connsiteY1" fmla="*/ 759904 h 927103"/>
              <a:gd name="connsiteX2" fmla="*/ 167206 w 927101"/>
              <a:gd name="connsiteY2" fmla="*/ 759904 h 927103"/>
              <a:gd name="connsiteX3" fmla="*/ 167206 w 927101"/>
              <a:gd name="connsiteY3" fmla="*/ 167208 h 927103"/>
              <a:gd name="connsiteX4" fmla="*/ 759902 w 927101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1" h="927103">
                <a:moveTo>
                  <a:pt x="759902" y="167208"/>
                </a:moveTo>
                <a:cubicBezTo>
                  <a:pt x="923567" y="330873"/>
                  <a:pt x="923567" y="596226"/>
                  <a:pt x="759902" y="759904"/>
                </a:cubicBezTo>
                <a:cubicBezTo>
                  <a:pt x="596225" y="923569"/>
                  <a:pt x="330871" y="923569"/>
                  <a:pt x="167206" y="759904"/>
                </a:cubicBezTo>
                <a:cubicBezTo>
                  <a:pt x="3531" y="596226"/>
                  <a:pt x="3531" y="330873"/>
                  <a:pt x="167206" y="167208"/>
                </a:cubicBezTo>
                <a:cubicBezTo>
                  <a:pt x="330871" y="3530"/>
                  <a:pt x="596225" y="3530"/>
                  <a:pt x="759902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219201" y="2362196"/>
            <a:ext cx="838201" cy="838203"/>
          </a:xfrm>
          <a:custGeom>
            <a:avLst/>
            <a:gdLst>
              <a:gd name="connsiteX0" fmla="*/ 715452 w 838201"/>
              <a:gd name="connsiteY0" fmla="*/ 122748 h 838203"/>
              <a:gd name="connsiteX1" fmla="*/ 715452 w 838201"/>
              <a:gd name="connsiteY1" fmla="*/ 715444 h 838203"/>
              <a:gd name="connsiteX2" fmla="*/ 122756 w 838201"/>
              <a:gd name="connsiteY2" fmla="*/ 715444 h 838203"/>
              <a:gd name="connsiteX3" fmla="*/ 122756 w 838201"/>
              <a:gd name="connsiteY3" fmla="*/ 122748 h 838203"/>
              <a:gd name="connsiteX4" fmla="*/ 715452 w 838201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1" h="838203">
                <a:moveTo>
                  <a:pt x="715452" y="122748"/>
                </a:moveTo>
                <a:cubicBezTo>
                  <a:pt x="879117" y="286426"/>
                  <a:pt x="879117" y="551780"/>
                  <a:pt x="715452" y="715444"/>
                </a:cubicBezTo>
                <a:cubicBezTo>
                  <a:pt x="551775" y="879122"/>
                  <a:pt x="286421" y="879122"/>
                  <a:pt x="122756" y="715444"/>
                </a:cubicBezTo>
                <a:cubicBezTo>
                  <a:pt x="-40918" y="551780"/>
                  <a:pt x="-40918" y="286426"/>
                  <a:pt x="122756" y="122748"/>
                </a:cubicBezTo>
                <a:cubicBezTo>
                  <a:pt x="286421" y="-40916"/>
                  <a:pt x="551775" y="-40916"/>
                  <a:pt x="715452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174751" y="2317750"/>
            <a:ext cx="927101" cy="927103"/>
          </a:xfrm>
          <a:custGeom>
            <a:avLst/>
            <a:gdLst>
              <a:gd name="connsiteX0" fmla="*/ 759902 w 927101"/>
              <a:gd name="connsiteY0" fmla="*/ 167208 h 927103"/>
              <a:gd name="connsiteX1" fmla="*/ 759902 w 927101"/>
              <a:gd name="connsiteY1" fmla="*/ 759904 h 927103"/>
              <a:gd name="connsiteX2" fmla="*/ 167206 w 927101"/>
              <a:gd name="connsiteY2" fmla="*/ 759904 h 927103"/>
              <a:gd name="connsiteX3" fmla="*/ 167206 w 927101"/>
              <a:gd name="connsiteY3" fmla="*/ 167208 h 927103"/>
              <a:gd name="connsiteX4" fmla="*/ 759902 w 927101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1" h="927103">
                <a:moveTo>
                  <a:pt x="759902" y="167208"/>
                </a:moveTo>
                <a:cubicBezTo>
                  <a:pt x="923567" y="330873"/>
                  <a:pt x="923567" y="596226"/>
                  <a:pt x="759902" y="759904"/>
                </a:cubicBezTo>
                <a:cubicBezTo>
                  <a:pt x="596225" y="923569"/>
                  <a:pt x="330871" y="923569"/>
                  <a:pt x="167206" y="759904"/>
                </a:cubicBezTo>
                <a:cubicBezTo>
                  <a:pt x="3531" y="596226"/>
                  <a:pt x="3531" y="330873"/>
                  <a:pt x="167206" y="167208"/>
                </a:cubicBezTo>
                <a:cubicBezTo>
                  <a:pt x="330871" y="3530"/>
                  <a:pt x="596225" y="3530"/>
                  <a:pt x="759902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231901" y="5435596"/>
            <a:ext cx="838201" cy="838203"/>
          </a:xfrm>
          <a:custGeom>
            <a:avLst/>
            <a:gdLst>
              <a:gd name="connsiteX0" fmla="*/ 715452 w 838201"/>
              <a:gd name="connsiteY0" fmla="*/ 122748 h 838203"/>
              <a:gd name="connsiteX1" fmla="*/ 715452 w 838201"/>
              <a:gd name="connsiteY1" fmla="*/ 715445 h 838203"/>
              <a:gd name="connsiteX2" fmla="*/ 122756 w 838201"/>
              <a:gd name="connsiteY2" fmla="*/ 715445 h 838203"/>
              <a:gd name="connsiteX3" fmla="*/ 122756 w 838201"/>
              <a:gd name="connsiteY3" fmla="*/ 122748 h 838203"/>
              <a:gd name="connsiteX4" fmla="*/ 715452 w 838201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1" h="838203">
                <a:moveTo>
                  <a:pt x="715452" y="122748"/>
                </a:moveTo>
                <a:cubicBezTo>
                  <a:pt x="879117" y="286426"/>
                  <a:pt x="879117" y="551779"/>
                  <a:pt x="715452" y="715445"/>
                </a:cubicBezTo>
                <a:cubicBezTo>
                  <a:pt x="551775" y="879122"/>
                  <a:pt x="286421" y="879122"/>
                  <a:pt x="122756" y="715445"/>
                </a:cubicBezTo>
                <a:cubicBezTo>
                  <a:pt x="-40918" y="551779"/>
                  <a:pt x="-40918" y="286426"/>
                  <a:pt x="122756" y="122748"/>
                </a:cubicBezTo>
                <a:cubicBezTo>
                  <a:pt x="286421" y="-40916"/>
                  <a:pt x="551775" y="-40916"/>
                  <a:pt x="715452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87451" y="5391150"/>
            <a:ext cx="927101" cy="927103"/>
          </a:xfrm>
          <a:custGeom>
            <a:avLst/>
            <a:gdLst>
              <a:gd name="connsiteX0" fmla="*/ 759902 w 927101"/>
              <a:gd name="connsiteY0" fmla="*/ 167208 h 927103"/>
              <a:gd name="connsiteX1" fmla="*/ 759902 w 927101"/>
              <a:gd name="connsiteY1" fmla="*/ 759904 h 927103"/>
              <a:gd name="connsiteX2" fmla="*/ 167206 w 927101"/>
              <a:gd name="connsiteY2" fmla="*/ 759904 h 927103"/>
              <a:gd name="connsiteX3" fmla="*/ 167206 w 927101"/>
              <a:gd name="connsiteY3" fmla="*/ 167208 h 927103"/>
              <a:gd name="connsiteX4" fmla="*/ 759902 w 927101"/>
              <a:gd name="connsiteY4" fmla="*/ 167208 h 92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1" h="927103">
                <a:moveTo>
                  <a:pt x="759902" y="167208"/>
                </a:moveTo>
                <a:cubicBezTo>
                  <a:pt x="923567" y="330873"/>
                  <a:pt x="923567" y="596226"/>
                  <a:pt x="759902" y="759904"/>
                </a:cubicBezTo>
                <a:cubicBezTo>
                  <a:pt x="596225" y="923569"/>
                  <a:pt x="330871" y="923569"/>
                  <a:pt x="167206" y="759904"/>
                </a:cubicBezTo>
                <a:cubicBezTo>
                  <a:pt x="3531" y="596226"/>
                  <a:pt x="3531" y="330873"/>
                  <a:pt x="167206" y="167208"/>
                </a:cubicBezTo>
                <a:cubicBezTo>
                  <a:pt x="330871" y="3530"/>
                  <a:pt x="596225" y="3530"/>
                  <a:pt x="759902" y="167208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587500" y="31115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389380" y="34338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587500" y="34338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219201" y="876296"/>
            <a:ext cx="838201" cy="838203"/>
          </a:xfrm>
          <a:custGeom>
            <a:avLst/>
            <a:gdLst>
              <a:gd name="connsiteX0" fmla="*/ 715452 w 838201"/>
              <a:gd name="connsiteY0" fmla="*/ 122748 h 838203"/>
              <a:gd name="connsiteX1" fmla="*/ 715452 w 838201"/>
              <a:gd name="connsiteY1" fmla="*/ 715444 h 838203"/>
              <a:gd name="connsiteX2" fmla="*/ 122756 w 838201"/>
              <a:gd name="connsiteY2" fmla="*/ 715444 h 838203"/>
              <a:gd name="connsiteX3" fmla="*/ 122756 w 838201"/>
              <a:gd name="connsiteY3" fmla="*/ 122748 h 838203"/>
              <a:gd name="connsiteX4" fmla="*/ 715452 w 838201"/>
              <a:gd name="connsiteY4" fmla="*/ 122748 h 83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8201" h="838203">
                <a:moveTo>
                  <a:pt x="715452" y="122748"/>
                </a:moveTo>
                <a:cubicBezTo>
                  <a:pt x="879117" y="286426"/>
                  <a:pt x="879117" y="551780"/>
                  <a:pt x="715452" y="715444"/>
                </a:cubicBezTo>
                <a:cubicBezTo>
                  <a:pt x="551775" y="879122"/>
                  <a:pt x="286421" y="879122"/>
                  <a:pt x="122756" y="715444"/>
                </a:cubicBezTo>
                <a:cubicBezTo>
                  <a:pt x="-40918" y="551780"/>
                  <a:pt x="-40918" y="286426"/>
                  <a:pt x="122756" y="122748"/>
                </a:cubicBezTo>
                <a:cubicBezTo>
                  <a:pt x="286421" y="-40916"/>
                  <a:pt x="551775" y="-40916"/>
                  <a:pt x="715452" y="12274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174751" y="831850"/>
            <a:ext cx="927101" cy="927102"/>
          </a:xfrm>
          <a:custGeom>
            <a:avLst/>
            <a:gdLst>
              <a:gd name="connsiteX0" fmla="*/ 759902 w 927101"/>
              <a:gd name="connsiteY0" fmla="*/ 167201 h 927102"/>
              <a:gd name="connsiteX1" fmla="*/ 759902 w 927101"/>
              <a:gd name="connsiteY1" fmla="*/ 759904 h 927102"/>
              <a:gd name="connsiteX2" fmla="*/ 167206 w 927101"/>
              <a:gd name="connsiteY2" fmla="*/ 759904 h 927102"/>
              <a:gd name="connsiteX3" fmla="*/ 167206 w 927101"/>
              <a:gd name="connsiteY3" fmla="*/ 167201 h 927102"/>
              <a:gd name="connsiteX4" fmla="*/ 759902 w 927101"/>
              <a:gd name="connsiteY4" fmla="*/ 167201 h 9271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7101" h="927102">
                <a:moveTo>
                  <a:pt x="759902" y="167201"/>
                </a:moveTo>
                <a:cubicBezTo>
                  <a:pt x="923567" y="330870"/>
                  <a:pt x="923567" y="596226"/>
                  <a:pt x="759902" y="759904"/>
                </a:cubicBezTo>
                <a:cubicBezTo>
                  <a:pt x="596225" y="923569"/>
                  <a:pt x="330871" y="923569"/>
                  <a:pt x="167206" y="759904"/>
                </a:cubicBezTo>
                <a:cubicBezTo>
                  <a:pt x="3531" y="596226"/>
                  <a:pt x="3531" y="330870"/>
                  <a:pt x="167206" y="167201"/>
                </a:cubicBezTo>
                <a:cubicBezTo>
                  <a:pt x="330871" y="3532"/>
                  <a:pt x="596225" y="3532"/>
                  <a:pt x="759902" y="167201"/>
                </a:cubicBezTo>
              </a:path>
            </a:pathLst>
          </a:custGeom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587500" y="16256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389380" y="19479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87500" y="19479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073400" y="901700"/>
            <a:ext cx="2349500" cy="787400"/>
          </a:xfrm>
          <a:custGeom>
            <a:avLst/>
            <a:gdLst>
              <a:gd name="connsiteX0" fmla="*/ 0 w 2349500"/>
              <a:gd name="connsiteY0" fmla="*/ 596900 h 787400"/>
              <a:gd name="connsiteX1" fmla="*/ 0 w 2349500"/>
              <a:gd name="connsiteY1" fmla="*/ 190500 h 787400"/>
              <a:gd name="connsiteX2" fmla="*/ 190500 w 2349500"/>
              <a:gd name="connsiteY2" fmla="*/ 0 h 787400"/>
              <a:gd name="connsiteX3" fmla="*/ 2159000 w 2349500"/>
              <a:gd name="connsiteY3" fmla="*/ 0 h 787400"/>
              <a:gd name="connsiteX4" fmla="*/ 2349500 w 2349500"/>
              <a:gd name="connsiteY4" fmla="*/ 190500 h 787400"/>
              <a:gd name="connsiteX5" fmla="*/ 2349500 w 2349500"/>
              <a:gd name="connsiteY5" fmla="*/ 596900 h 787400"/>
              <a:gd name="connsiteX6" fmla="*/ 2159000 w 2349500"/>
              <a:gd name="connsiteY6" fmla="*/ 787400 h 787400"/>
              <a:gd name="connsiteX7" fmla="*/ 190500 w 2349500"/>
              <a:gd name="connsiteY7" fmla="*/ 787400 h 787400"/>
              <a:gd name="connsiteX8" fmla="*/ 0 w 2349500"/>
              <a:gd name="connsiteY8" fmla="*/ 596900 h 78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9500" h="787400">
                <a:moveTo>
                  <a:pt x="0" y="596900"/>
                </a:moveTo>
                <a:lnTo>
                  <a:pt x="0" y="190500"/>
                </a:lnTo>
                <a:cubicBezTo>
                  <a:pt x="0" y="85293"/>
                  <a:pt x="85293" y="0"/>
                  <a:pt x="190500" y="0"/>
                </a:cubicBezTo>
                <a:lnTo>
                  <a:pt x="2159000" y="0"/>
                </a:lnTo>
                <a:cubicBezTo>
                  <a:pt x="2264206" y="0"/>
                  <a:pt x="2349500" y="85293"/>
                  <a:pt x="2349500" y="190500"/>
                </a:cubicBezTo>
                <a:lnTo>
                  <a:pt x="2349500" y="596900"/>
                </a:lnTo>
                <a:cubicBezTo>
                  <a:pt x="2349500" y="702106"/>
                  <a:pt x="2264206" y="787400"/>
                  <a:pt x="2159000" y="787400"/>
                </a:cubicBezTo>
                <a:lnTo>
                  <a:pt x="190500" y="787400"/>
                </a:lnTo>
                <a:cubicBezTo>
                  <a:pt x="85293" y="787400"/>
                  <a:pt x="0" y="702106"/>
                  <a:pt x="0" y="596900"/>
                </a:cubicBezTo>
              </a:path>
            </a:pathLst>
          </a:custGeom>
          <a:solidFill>
            <a:srgbClr val="FFD32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028950" y="857250"/>
            <a:ext cx="2438400" cy="876300"/>
          </a:xfrm>
          <a:custGeom>
            <a:avLst/>
            <a:gdLst>
              <a:gd name="connsiteX0" fmla="*/ 44450 w 2438400"/>
              <a:gd name="connsiteY0" fmla="*/ 641350 h 876300"/>
              <a:gd name="connsiteX1" fmla="*/ 44450 w 2438400"/>
              <a:gd name="connsiteY1" fmla="*/ 234950 h 876300"/>
              <a:gd name="connsiteX2" fmla="*/ 234950 w 2438400"/>
              <a:gd name="connsiteY2" fmla="*/ 44450 h 876300"/>
              <a:gd name="connsiteX3" fmla="*/ 2203450 w 2438400"/>
              <a:gd name="connsiteY3" fmla="*/ 44450 h 876300"/>
              <a:gd name="connsiteX4" fmla="*/ 2393950 w 2438400"/>
              <a:gd name="connsiteY4" fmla="*/ 234950 h 876300"/>
              <a:gd name="connsiteX5" fmla="*/ 2393950 w 2438400"/>
              <a:gd name="connsiteY5" fmla="*/ 641350 h 876300"/>
              <a:gd name="connsiteX6" fmla="*/ 2203450 w 2438400"/>
              <a:gd name="connsiteY6" fmla="*/ 831850 h 876300"/>
              <a:gd name="connsiteX7" fmla="*/ 234950 w 2438400"/>
              <a:gd name="connsiteY7" fmla="*/ 831850 h 876300"/>
              <a:gd name="connsiteX8" fmla="*/ 44450 w 2438400"/>
              <a:gd name="connsiteY8" fmla="*/ 6413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38400" h="876300">
                <a:moveTo>
                  <a:pt x="44450" y="641350"/>
                </a:moveTo>
                <a:lnTo>
                  <a:pt x="44450" y="234950"/>
                </a:lnTo>
                <a:cubicBezTo>
                  <a:pt x="44450" y="129739"/>
                  <a:pt x="129743" y="44450"/>
                  <a:pt x="234950" y="44450"/>
                </a:cubicBezTo>
                <a:lnTo>
                  <a:pt x="2203450" y="44450"/>
                </a:lnTo>
                <a:cubicBezTo>
                  <a:pt x="2308656" y="44450"/>
                  <a:pt x="2393950" y="129739"/>
                  <a:pt x="2393950" y="234950"/>
                </a:cubicBezTo>
                <a:lnTo>
                  <a:pt x="2393950" y="641350"/>
                </a:lnTo>
                <a:cubicBezTo>
                  <a:pt x="2393950" y="746556"/>
                  <a:pt x="2308656" y="831850"/>
                  <a:pt x="2203450" y="831850"/>
                </a:cubicBezTo>
                <a:lnTo>
                  <a:pt x="234950" y="831850"/>
                </a:lnTo>
                <a:cubicBezTo>
                  <a:pt x="129743" y="831850"/>
                  <a:pt x="44450" y="746556"/>
                  <a:pt x="44450" y="641350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394762" y="1206030"/>
            <a:ext cx="347370" cy="63842"/>
          </a:xfrm>
          <a:custGeom>
            <a:avLst/>
            <a:gdLst>
              <a:gd name="connsiteX0" fmla="*/ 0 w 347370"/>
              <a:gd name="connsiteY0" fmla="*/ 63842 h 63842"/>
              <a:gd name="connsiteX1" fmla="*/ 0 w 347370"/>
              <a:gd name="connsiteY1" fmla="*/ 0 h 63842"/>
              <a:gd name="connsiteX2" fmla="*/ 347370 w 347370"/>
              <a:gd name="connsiteY2" fmla="*/ 0 h 63842"/>
              <a:gd name="connsiteX3" fmla="*/ 347370 w 347370"/>
              <a:gd name="connsiteY3" fmla="*/ 63842 h 63842"/>
              <a:gd name="connsiteX4" fmla="*/ 0 w 347370"/>
              <a:gd name="connsiteY4" fmla="*/ 63842 h 638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3842">
                <a:moveTo>
                  <a:pt x="0" y="63842"/>
                </a:moveTo>
                <a:lnTo>
                  <a:pt x="0" y="0"/>
                </a:lnTo>
                <a:lnTo>
                  <a:pt x="347370" y="0"/>
                </a:lnTo>
                <a:lnTo>
                  <a:pt x="347370" y="63842"/>
                </a:lnTo>
                <a:lnTo>
                  <a:pt x="0" y="638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394762" y="1388859"/>
            <a:ext cx="347370" cy="64071"/>
          </a:xfrm>
          <a:custGeom>
            <a:avLst/>
            <a:gdLst>
              <a:gd name="connsiteX0" fmla="*/ 0 w 347370"/>
              <a:gd name="connsiteY0" fmla="*/ 64071 h 64071"/>
              <a:gd name="connsiteX1" fmla="*/ 0 w 347370"/>
              <a:gd name="connsiteY1" fmla="*/ 0 h 64071"/>
              <a:gd name="connsiteX2" fmla="*/ 347370 w 347370"/>
              <a:gd name="connsiteY2" fmla="*/ 0 h 64071"/>
              <a:gd name="connsiteX3" fmla="*/ 347370 w 347370"/>
              <a:gd name="connsiteY3" fmla="*/ 64071 h 64071"/>
              <a:gd name="connsiteX4" fmla="*/ 0 w 347370"/>
              <a:gd name="connsiteY4" fmla="*/ 64071 h 64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370" h="64071">
                <a:moveTo>
                  <a:pt x="0" y="64071"/>
                </a:moveTo>
                <a:lnTo>
                  <a:pt x="0" y="0"/>
                </a:lnTo>
                <a:lnTo>
                  <a:pt x="347370" y="0"/>
                </a:lnTo>
                <a:lnTo>
                  <a:pt x="347370" y="64071"/>
                </a:lnTo>
                <a:lnTo>
                  <a:pt x="0" y="640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587500" y="4711700"/>
            <a:ext cx="101600" cy="474738"/>
          </a:xfrm>
          <a:custGeom>
            <a:avLst/>
            <a:gdLst>
              <a:gd name="connsiteX0" fmla="*/ 50800 w 101600"/>
              <a:gd name="connsiteY0" fmla="*/ 50800 h 474738"/>
              <a:gd name="connsiteX1" fmla="*/ 50800 w 101600"/>
              <a:gd name="connsiteY1" fmla="*/ 373138 h 474738"/>
              <a:gd name="connsiteX2" fmla="*/ 50800 w 101600"/>
              <a:gd name="connsiteY2" fmla="*/ 423938 h 474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600" h="474738">
                <a:moveTo>
                  <a:pt x="50800" y="50800"/>
                </a:moveTo>
                <a:lnTo>
                  <a:pt x="50800" y="373138"/>
                </a:lnTo>
                <a:lnTo>
                  <a:pt x="50800" y="423938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389380" y="5034038"/>
            <a:ext cx="497840" cy="431800"/>
          </a:xfrm>
          <a:custGeom>
            <a:avLst/>
            <a:gdLst>
              <a:gd name="connsiteX0" fmla="*/ 50800 w 497840"/>
              <a:gd name="connsiteY0" fmla="*/ 50800 h 431800"/>
              <a:gd name="connsiteX1" fmla="*/ 248919 w 497840"/>
              <a:gd name="connsiteY1" fmla="*/ 381000 h 431800"/>
              <a:gd name="connsiteX2" fmla="*/ 447040 w 497840"/>
              <a:gd name="connsiteY2" fmla="*/ 508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840" h="431800">
                <a:moveTo>
                  <a:pt x="50800" y="50800"/>
                </a:moveTo>
                <a:lnTo>
                  <a:pt x="248919" y="381000"/>
                </a:lnTo>
                <a:lnTo>
                  <a:pt x="447040" y="508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1587500" y="5034038"/>
            <a:ext cx="203200" cy="431800"/>
          </a:xfrm>
          <a:custGeom>
            <a:avLst/>
            <a:gdLst>
              <a:gd name="connsiteX0" fmla="*/ 50800 w 203200"/>
              <a:gd name="connsiteY0" fmla="*/ 50800 h 431800"/>
              <a:gd name="connsiteX1" fmla="*/ 50800 w 203200"/>
              <a:gd name="connsiteY1" fmla="*/ 38100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3200" h="431800">
                <a:moveTo>
                  <a:pt x="50800" y="50800"/>
                </a:moveTo>
                <a:lnTo>
                  <a:pt x="50800" y="381000"/>
                </a:lnTo>
              </a:path>
            </a:pathLst>
          </a:custGeom>
          <a:ln w="101600">
            <a:solidFill>
              <a:srgbClr val="3648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251200" y="6337300"/>
            <a:ext cx="6845300" cy="2819796"/>
          </a:xfrm>
          <a:custGeom>
            <a:avLst/>
            <a:gdLst>
              <a:gd name="connsiteX0" fmla="*/ 254000 w 6845300"/>
              <a:gd name="connsiteY0" fmla="*/ 0 h 2819796"/>
              <a:gd name="connsiteX1" fmla="*/ 0 w 6845300"/>
              <a:gd name="connsiteY1" fmla="*/ 254000 h 2819796"/>
              <a:gd name="connsiteX2" fmla="*/ 0 w 6845300"/>
              <a:gd name="connsiteY2" fmla="*/ 1892300 h 2819796"/>
              <a:gd name="connsiteX3" fmla="*/ 254000 w 6845300"/>
              <a:gd name="connsiteY3" fmla="*/ 2146300 h 2819796"/>
              <a:gd name="connsiteX4" fmla="*/ 1693074 w 6845300"/>
              <a:gd name="connsiteY4" fmla="*/ 2146300 h 2819796"/>
              <a:gd name="connsiteX5" fmla="*/ 1997075 w 6845300"/>
              <a:gd name="connsiteY5" fmla="*/ 2819796 h 2819796"/>
              <a:gd name="connsiteX6" fmla="*/ 2301481 w 6845300"/>
              <a:gd name="connsiteY6" fmla="*/ 2146300 h 2819796"/>
              <a:gd name="connsiteX7" fmla="*/ 6591300 w 6845300"/>
              <a:gd name="connsiteY7" fmla="*/ 2146300 h 2819796"/>
              <a:gd name="connsiteX8" fmla="*/ 6845300 w 6845300"/>
              <a:gd name="connsiteY8" fmla="*/ 1892300 h 2819796"/>
              <a:gd name="connsiteX9" fmla="*/ 6845300 w 6845300"/>
              <a:gd name="connsiteY9" fmla="*/ 254000 h 2819796"/>
              <a:gd name="connsiteX10" fmla="*/ 6591300 w 6845300"/>
              <a:gd name="connsiteY10" fmla="*/ 0 h 2819796"/>
              <a:gd name="connsiteX11" fmla="*/ 254000 w 6845300"/>
              <a:gd name="connsiteY11" fmla="*/ 0 h 2819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6845300" h="2819796">
                <a:moveTo>
                  <a:pt x="254000" y="0"/>
                </a:moveTo>
                <a:cubicBezTo>
                  <a:pt x="113715" y="0"/>
                  <a:pt x="0" y="113715"/>
                  <a:pt x="0" y="254000"/>
                </a:cubicBezTo>
                <a:lnTo>
                  <a:pt x="0" y="1892300"/>
                </a:lnTo>
                <a:cubicBezTo>
                  <a:pt x="0" y="2032584"/>
                  <a:pt x="113715" y="2146300"/>
                  <a:pt x="254000" y="2146300"/>
                </a:cubicBezTo>
                <a:lnTo>
                  <a:pt x="1693074" y="2146300"/>
                </a:lnTo>
                <a:lnTo>
                  <a:pt x="1997075" y="2819796"/>
                </a:lnTo>
                <a:lnTo>
                  <a:pt x="2301481" y="2146300"/>
                </a:lnTo>
                <a:lnTo>
                  <a:pt x="6591300" y="2146300"/>
                </a:lnTo>
                <a:cubicBezTo>
                  <a:pt x="6731584" y="2146300"/>
                  <a:pt x="6845300" y="2032584"/>
                  <a:pt x="6845300" y="1892300"/>
                </a:cubicBezTo>
                <a:lnTo>
                  <a:pt x="6845300" y="254000"/>
                </a:lnTo>
                <a:cubicBezTo>
                  <a:pt x="6845300" y="113715"/>
                  <a:pt x="6731584" y="0"/>
                  <a:pt x="6591300" y="0"/>
                </a:cubicBezTo>
                <a:lnTo>
                  <a:pt x="25400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6000" y="1155700"/>
            <a:ext cx="1422400" cy="3302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1100" y="6769100"/>
            <a:ext cx="5791200" cy="6731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59200" y="7505700"/>
            <a:ext cx="5448300" cy="571500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36484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4100" y="1117600"/>
            <a:ext cx="6642100" cy="8128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1016000"/>
            <a:ext cx="3975100" cy="10033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0400" y="4013200"/>
            <a:ext cx="6985000" cy="6731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27500" y="5054600"/>
            <a:ext cx="4737100" cy="6604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E0D9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828800"/>
            <a:ext cx="3149600" cy="9398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85900" y="4343400"/>
            <a:ext cx="10033000" cy="9017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87600" y="5981700"/>
            <a:ext cx="7937500" cy="8763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3004800" cy="9753600"/>
          </a:xfrm>
          <a:custGeom>
            <a:avLst/>
            <a:gdLst>
              <a:gd name="connsiteX0" fmla="*/ 0 w 13004800"/>
              <a:gd name="connsiteY0" fmla="*/ 0 h 9753600"/>
              <a:gd name="connsiteX1" fmla="*/ 13004800 w 13004800"/>
              <a:gd name="connsiteY1" fmla="*/ 0 h 9753600"/>
              <a:gd name="connsiteX2" fmla="*/ 13004800 w 13004800"/>
              <a:gd name="connsiteY2" fmla="*/ 9753600 h 9753600"/>
              <a:gd name="connsiteX3" fmla="*/ 0 w 13004800"/>
              <a:gd name="connsiteY3" fmla="*/ 9753600 h 9753600"/>
              <a:gd name="connsiteX4" fmla="*/ 0 w 13004800"/>
              <a:gd name="connsiteY4" fmla="*/ 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</a:path>
            </a:pathLst>
          </a:custGeom>
          <a:solidFill>
            <a:srgbClr val="36484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44299" y="2889275"/>
            <a:ext cx="57819" cy="76568"/>
          </a:xfrm>
          <a:custGeom>
            <a:avLst/>
            <a:gdLst>
              <a:gd name="connsiteX0" fmla="*/ 52091 w 57819"/>
              <a:gd name="connsiteY0" fmla="*/ 76568 h 76568"/>
              <a:gd name="connsiteX1" fmla="*/ 5209 w 57819"/>
              <a:gd name="connsiteY1" fmla="*/ 76568 h 76568"/>
              <a:gd name="connsiteX2" fmla="*/ 0 w 57819"/>
              <a:gd name="connsiteY2" fmla="*/ 71361 h 76568"/>
              <a:gd name="connsiteX3" fmla="*/ 0 w 57819"/>
              <a:gd name="connsiteY3" fmla="*/ 5727 h 76568"/>
              <a:gd name="connsiteX4" fmla="*/ 5209 w 57819"/>
              <a:gd name="connsiteY4" fmla="*/ 0 h 76568"/>
              <a:gd name="connsiteX5" fmla="*/ 52091 w 57819"/>
              <a:gd name="connsiteY5" fmla="*/ 0 h 76568"/>
              <a:gd name="connsiteX6" fmla="*/ 57819 w 57819"/>
              <a:gd name="connsiteY6" fmla="*/ 5727 h 76568"/>
              <a:gd name="connsiteX7" fmla="*/ 57819 w 57819"/>
              <a:gd name="connsiteY7" fmla="*/ 71361 h 76568"/>
              <a:gd name="connsiteX8" fmla="*/ 52091 w 57819"/>
              <a:gd name="connsiteY8" fmla="*/ 76568 h 76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7819" h="76568">
                <a:moveTo>
                  <a:pt x="52091" y="76568"/>
                </a:moveTo>
                <a:lnTo>
                  <a:pt x="5209" y="76568"/>
                </a:lnTo>
                <a:cubicBezTo>
                  <a:pt x="1823" y="76568"/>
                  <a:pt x="0" y="74879"/>
                  <a:pt x="0" y="71361"/>
                </a:cubicBezTo>
                <a:lnTo>
                  <a:pt x="0" y="5727"/>
                </a:lnTo>
                <a:cubicBezTo>
                  <a:pt x="0" y="1955"/>
                  <a:pt x="1692" y="0"/>
                  <a:pt x="5209" y="0"/>
                </a:cubicBezTo>
                <a:lnTo>
                  <a:pt x="52091" y="0"/>
                </a:lnTo>
                <a:cubicBezTo>
                  <a:pt x="55863" y="0"/>
                  <a:pt x="57819" y="1816"/>
                  <a:pt x="57819" y="5727"/>
                </a:cubicBezTo>
                <a:lnTo>
                  <a:pt x="57819" y="71361"/>
                </a:lnTo>
                <a:cubicBezTo>
                  <a:pt x="57819" y="74752"/>
                  <a:pt x="56003" y="76568"/>
                  <a:pt x="52091" y="7656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244299" y="7702575"/>
            <a:ext cx="57819" cy="76568"/>
          </a:xfrm>
          <a:custGeom>
            <a:avLst/>
            <a:gdLst>
              <a:gd name="connsiteX0" fmla="*/ 52091 w 57819"/>
              <a:gd name="connsiteY0" fmla="*/ 76568 h 76568"/>
              <a:gd name="connsiteX1" fmla="*/ 5209 w 57819"/>
              <a:gd name="connsiteY1" fmla="*/ 76568 h 76568"/>
              <a:gd name="connsiteX2" fmla="*/ 0 w 57819"/>
              <a:gd name="connsiteY2" fmla="*/ 71360 h 76568"/>
              <a:gd name="connsiteX3" fmla="*/ 0 w 57819"/>
              <a:gd name="connsiteY3" fmla="*/ 5727 h 76568"/>
              <a:gd name="connsiteX4" fmla="*/ 5209 w 57819"/>
              <a:gd name="connsiteY4" fmla="*/ 0 h 76568"/>
              <a:gd name="connsiteX5" fmla="*/ 52091 w 57819"/>
              <a:gd name="connsiteY5" fmla="*/ 0 h 76568"/>
              <a:gd name="connsiteX6" fmla="*/ 57819 w 57819"/>
              <a:gd name="connsiteY6" fmla="*/ 5727 h 76568"/>
              <a:gd name="connsiteX7" fmla="*/ 57819 w 57819"/>
              <a:gd name="connsiteY7" fmla="*/ 71360 h 76568"/>
              <a:gd name="connsiteX8" fmla="*/ 52091 w 57819"/>
              <a:gd name="connsiteY8" fmla="*/ 76568 h 76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7819" h="76568">
                <a:moveTo>
                  <a:pt x="52091" y="76568"/>
                </a:moveTo>
                <a:lnTo>
                  <a:pt x="5209" y="76568"/>
                </a:lnTo>
                <a:cubicBezTo>
                  <a:pt x="1823" y="76568"/>
                  <a:pt x="0" y="74879"/>
                  <a:pt x="0" y="71360"/>
                </a:cubicBezTo>
                <a:lnTo>
                  <a:pt x="0" y="5727"/>
                </a:lnTo>
                <a:cubicBezTo>
                  <a:pt x="0" y="1955"/>
                  <a:pt x="1692" y="0"/>
                  <a:pt x="5209" y="0"/>
                </a:cubicBezTo>
                <a:lnTo>
                  <a:pt x="52091" y="0"/>
                </a:lnTo>
                <a:cubicBezTo>
                  <a:pt x="55863" y="0"/>
                  <a:pt x="57819" y="1816"/>
                  <a:pt x="57819" y="5727"/>
                </a:cubicBezTo>
                <a:lnTo>
                  <a:pt x="57819" y="71360"/>
                </a:lnTo>
                <a:cubicBezTo>
                  <a:pt x="57819" y="74752"/>
                  <a:pt x="56003" y="76568"/>
                  <a:pt x="52091" y="7656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90900" y="1066800"/>
            <a:ext cx="2692400" cy="8636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8700" y="1219200"/>
            <a:ext cx="787400" cy="6985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46900" y="1041400"/>
            <a:ext cx="2692400" cy="9017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49400" y="2730500"/>
            <a:ext cx="3289300" cy="4191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56200" y="2667000"/>
            <a:ext cx="2159000" cy="5207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778000" y="3581400"/>
            <a:ext cx="8915400" cy="5461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133600" y="4432300"/>
            <a:ext cx="8597900" cy="5080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778000" y="5295900"/>
            <a:ext cx="9537700" cy="5461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778000" y="6184900"/>
            <a:ext cx="6273800" cy="5461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549400" y="7569200"/>
            <a:ext cx="977900" cy="3937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641600" y="7543800"/>
            <a:ext cx="3289300" cy="4191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235700" y="7454900"/>
            <a:ext cx="3911600" cy="5461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778000" y="8394700"/>
            <a:ext cx="8496300" cy="5461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9268460" y="9400550"/>
            <a:ext cx="369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论坛转</a:t>
            </a:r>
            <a:r>
              <a:rPr lang="en-US" altLang="zh-CN" sz="1600" dirty="0" smtClean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www.rapidbbs.cn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1122</Words>
  <Application>Microsoft Office PowerPoint</Application>
  <PresentationFormat>自定义</PresentationFormat>
  <Paragraphs>187</Paragraphs>
  <Slides>186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186</vt:i4>
      </vt:variant>
    </vt:vector>
  </HeadingPairs>
  <TitlesOfParts>
    <vt:vector size="191" baseType="lpstr">
      <vt:lpstr>Arial</vt:lpstr>
      <vt:lpstr>宋体</vt:lpstr>
      <vt:lpstr>Calibri</vt:lpstr>
      <vt:lpstr>微软雅黑</vt:lpstr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  <vt:lpstr>幻灯片 82</vt:lpstr>
      <vt:lpstr>幻灯片 83</vt:lpstr>
      <vt:lpstr>幻灯片 84</vt:lpstr>
      <vt:lpstr>幻灯片 85</vt:lpstr>
      <vt:lpstr>幻灯片 86</vt:lpstr>
      <vt:lpstr>幻灯片 87</vt:lpstr>
      <vt:lpstr>幻灯片 88</vt:lpstr>
      <vt:lpstr>幻灯片 89</vt:lpstr>
      <vt:lpstr>幻灯片 90</vt:lpstr>
      <vt:lpstr>幻灯片 91</vt:lpstr>
      <vt:lpstr>幻灯片 92</vt:lpstr>
      <vt:lpstr>幻灯片 93</vt:lpstr>
      <vt:lpstr>幻灯片 94</vt:lpstr>
      <vt:lpstr>幻灯片 95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  <vt:lpstr>幻灯片 105</vt:lpstr>
      <vt:lpstr>幻灯片 106</vt:lpstr>
      <vt:lpstr>幻灯片 107</vt:lpstr>
      <vt:lpstr>幻灯片 108</vt:lpstr>
      <vt:lpstr>幻灯片 109</vt:lpstr>
      <vt:lpstr>幻灯片 110</vt:lpstr>
      <vt:lpstr>幻灯片 111</vt:lpstr>
      <vt:lpstr>幻灯片 112</vt:lpstr>
      <vt:lpstr>幻灯片 113</vt:lpstr>
      <vt:lpstr>幻灯片 114</vt:lpstr>
      <vt:lpstr>幻灯片 115</vt:lpstr>
      <vt:lpstr>幻灯片 116</vt:lpstr>
      <vt:lpstr>幻灯片 117</vt:lpstr>
      <vt:lpstr>幻灯片 118</vt:lpstr>
      <vt:lpstr>幻灯片 119</vt:lpstr>
      <vt:lpstr>幻灯片 120</vt:lpstr>
      <vt:lpstr>幻灯片 121</vt:lpstr>
      <vt:lpstr>幻灯片 122</vt:lpstr>
      <vt:lpstr>幻灯片 123</vt:lpstr>
      <vt:lpstr>幻灯片 124</vt:lpstr>
      <vt:lpstr>幻灯片 125</vt:lpstr>
      <vt:lpstr>幻灯片 126</vt:lpstr>
      <vt:lpstr>幻灯片 127</vt:lpstr>
      <vt:lpstr>幻灯片 128</vt:lpstr>
      <vt:lpstr>幻灯片 129</vt:lpstr>
      <vt:lpstr>幻灯片 130</vt:lpstr>
      <vt:lpstr>幻灯片 131</vt:lpstr>
      <vt:lpstr>幻灯片 132</vt:lpstr>
      <vt:lpstr>幻灯片 133</vt:lpstr>
      <vt:lpstr>幻灯片 134</vt:lpstr>
      <vt:lpstr>幻灯片 135</vt:lpstr>
      <vt:lpstr>幻灯片 136</vt:lpstr>
      <vt:lpstr>幻灯片 137</vt:lpstr>
      <vt:lpstr>幻灯片 138</vt:lpstr>
      <vt:lpstr>幻灯片 139</vt:lpstr>
      <vt:lpstr>幻灯片 140</vt:lpstr>
      <vt:lpstr>幻灯片 141</vt:lpstr>
      <vt:lpstr>幻灯片 142</vt:lpstr>
      <vt:lpstr>幻灯片 143</vt:lpstr>
      <vt:lpstr>幻灯片 144</vt:lpstr>
      <vt:lpstr>幻灯片 145</vt:lpstr>
      <vt:lpstr>幻灯片 146</vt:lpstr>
      <vt:lpstr>幻灯片 147</vt:lpstr>
      <vt:lpstr>幻灯片 148</vt:lpstr>
      <vt:lpstr>幻灯片 149</vt:lpstr>
      <vt:lpstr>幻灯片 150</vt:lpstr>
      <vt:lpstr>幻灯片 151</vt:lpstr>
      <vt:lpstr>幻灯片 152</vt:lpstr>
      <vt:lpstr>幻灯片 153</vt:lpstr>
      <vt:lpstr>幻灯片 154</vt:lpstr>
      <vt:lpstr>幻灯片 155</vt:lpstr>
      <vt:lpstr>幻灯片 156</vt:lpstr>
      <vt:lpstr>幻灯片 157</vt:lpstr>
      <vt:lpstr>幻灯片 158</vt:lpstr>
      <vt:lpstr>幻灯片 159</vt:lpstr>
      <vt:lpstr>幻灯片 160</vt:lpstr>
      <vt:lpstr>幻灯片 161</vt:lpstr>
      <vt:lpstr>幻灯片 162</vt:lpstr>
      <vt:lpstr>幻灯片 163</vt:lpstr>
      <vt:lpstr>幻灯片 164</vt:lpstr>
      <vt:lpstr>幻灯片 165</vt:lpstr>
      <vt:lpstr>幻灯片 166</vt:lpstr>
      <vt:lpstr>幻灯片 167</vt:lpstr>
      <vt:lpstr>幻灯片 168</vt:lpstr>
      <vt:lpstr>幻灯片 169</vt:lpstr>
      <vt:lpstr>幻灯片 170</vt:lpstr>
      <vt:lpstr>幻灯片 171</vt:lpstr>
      <vt:lpstr>幻灯片 172</vt:lpstr>
      <vt:lpstr>幻灯片 173</vt:lpstr>
      <vt:lpstr>幻灯片 174</vt:lpstr>
      <vt:lpstr>幻灯片 175</vt:lpstr>
      <vt:lpstr>幻灯片 176</vt:lpstr>
      <vt:lpstr>幻灯片 177</vt:lpstr>
      <vt:lpstr>幻灯片 178</vt:lpstr>
      <vt:lpstr>幻灯片 179</vt:lpstr>
      <vt:lpstr>幻灯片 180</vt:lpstr>
      <vt:lpstr>幻灯片 181</vt:lpstr>
      <vt:lpstr>幻灯片 182</vt:lpstr>
      <vt:lpstr>幻灯片 183</vt:lpstr>
      <vt:lpstr>幻灯片 184</vt:lpstr>
      <vt:lpstr>幻灯片 185</vt:lpstr>
      <vt:lpstr>幻灯片 186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陈魁</cp:lastModifiedBy>
  <cp:revision>5</cp:revision>
  <dcterms:created xsi:type="dcterms:W3CDTF">2006-08-16T00:00:00Z</dcterms:created>
  <dcterms:modified xsi:type="dcterms:W3CDTF">2013-01-24T01:38:00Z</dcterms:modified>
</cp:coreProperties>
</file>